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\Documents\Any%20Video%20Converter\AVI\&#1055;&#1086;&#1083;&#1091;&#1103;&#1085;&#1086;&#1074;&#1072;_xvid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44;&#1086;&#1083;&#1075;&#1080;&#1093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42;&#1072;&#1089;&#1077;&#1083;&#1077;&#1085;&#1102;&#1082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41;&#1072;&#1073;&#1102;&#1082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57;&#1072;&#1081;&#1082;&#1086;%201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4;&#1051;&#1071;%20&#1058;&#1045;&#1061;&#1040;\DCIM\100PHOTO\&#1043;&#1086;&#1088;&#1085;&#1086;&#1074;&#1072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072206"/>
            <a:ext cx="6615130" cy="48896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Полуянова    Ольга    Станиславовна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Полуянова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357166"/>
            <a:ext cx="7429552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000768"/>
            <a:ext cx="7043758" cy="56040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Долгих    Надежда    Александровна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Долгих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214290"/>
            <a:ext cx="7429552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6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929330"/>
            <a:ext cx="7086592" cy="65403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Васеленюк</a:t>
            </a:r>
            <a:r>
              <a:rPr lang="ru-RU" sz="2800" dirty="0" smtClean="0">
                <a:solidFill>
                  <a:srgbClr val="FF0000"/>
                </a:solidFill>
              </a:rPr>
              <a:t>    Лариса    Геннадьевна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Васеленю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42852"/>
            <a:ext cx="7500990" cy="56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000768"/>
            <a:ext cx="6872278" cy="57149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Бабюк</a:t>
            </a:r>
            <a:r>
              <a:rPr lang="ru-RU" sz="2800" dirty="0" smtClean="0">
                <a:solidFill>
                  <a:srgbClr val="FF0000"/>
                </a:solidFill>
              </a:rPr>
              <a:t>    Елена    Петровна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Бабюк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285728"/>
            <a:ext cx="7429552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072206"/>
            <a:ext cx="6372212" cy="56040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Сайко</a:t>
            </a:r>
            <a:r>
              <a:rPr lang="ru-RU" sz="2800" dirty="0" smtClean="0">
                <a:solidFill>
                  <a:srgbClr val="FF0000"/>
                </a:solidFill>
              </a:rPr>
              <a:t>    Нина    Михайловна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айко 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85728"/>
            <a:ext cx="7500990" cy="56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000768"/>
            <a:ext cx="6472254" cy="63184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Горнова</a:t>
            </a:r>
            <a:r>
              <a:rPr lang="ru-RU" sz="2800" dirty="0" smtClean="0">
                <a:solidFill>
                  <a:srgbClr val="FF0000"/>
                </a:solidFill>
              </a:rPr>
              <a:t>    Елена    Анатольевна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Горнов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285728"/>
            <a:ext cx="7429552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6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Полуянова    Ольга    Станиславовна</vt:lpstr>
      <vt:lpstr>Долгих    Надежда    Александровна</vt:lpstr>
      <vt:lpstr>Васеленюк    Лариса    Геннадьевна</vt:lpstr>
      <vt:lpstr>Бабюк    Елена    Петровна</vt:lpstr>
      <vt:lpstr>Сайко    Нина    Михайловна</vt:lpstr>
      <vt:lpstr>Горнова    Елена    Анатольевна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Полуянова    Ольга    Станиславовна</dc:title>
  <dc:creator>_</dc:creator>
  <cp:lastModifiedBy>_</cp:lastModifiedBy>
  <cp:revision>1</cp:revision>
  <dcterms:created xsi:type="dcterms:W3CDTF">2013-09-07T16:52:50Z</dcterms:created>
  <dcterms:modified xsi:type="dcterms:W3CDTF">2013-09-07T16:53:21Z</dcterms:modified>
</cp:coreProperties>
</file>