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52;&#1072;&#1078;&#1091;&#1088;&#1072;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\Documents\Any%20Video%20Converter\AVI\&#1040;&#1088;&#1094;&#1077;&#1073;&#1072;&#1096;&#1077;&#1074;&#1072;_xvid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55;&#1086;&#1075;&#1088;&#1072;&#1085;&#1080;&#1095;&#1085;&#1072;&#1103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51;&#1091;&#1097;&#1091;&#1082;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\Documents\Any%20Video%20Converter\AVI\&#1055;&#1077;&#1090;&#1088;&#1077;&#1085;&#1082;&#1086;_xvid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ажур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85728"/>
            <a:ext cx="7643866" cy="573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6143644"/>
            <a:ext cx="5715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Мажура</a:t>
            </a:r>
            <a:r>
              <a:rPr lang="ru-RU" sz="2400" dirty="0" smtClean="0">
                <a:solidFill>
                  <a:srgbClr val="FF0000"/>
                </a:solidFill>
              </a:rPr>
              <a:t>    Ангелина    Михайловна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Арцебашева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285728"/>
            <a:ext cx="7572428" cy="5679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6072206"/>
            <a:ext cx="54292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Арцыбашева    Светлана    Юрьевна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ограничная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500042"/>
            <a:ext cx="7429552" cy="5572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6215082"/>
            <a:ext cx="67151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Пограничная    Вера    Анатольевна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Лущу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85728"/>
            <a:ext cx="7715304" cy="5786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6215082"/>
            <a:ext cx="51435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Лущук</a:t>
            </a:r>
            <a:r>
              <a:rPr lang="ru-RU" sz="2400" dirty="0" smtClean="0">
                <a:solidFill>
                  <a:srgbClr val="FF0000"/>
                </a:solidFill>
              </a:rPr>
              <a:t>    Владимир    Владимирович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\Desktop\roses-heart-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6"/>
            <a:ext cx="9144000" cy="68588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636"/>
            <a:ext cx="8358246" cy="14700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Учитель! Перед именем твоим…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071998" y="557214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28794" y="6143644"/>
            <a:ext cx="54292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Петренко    Оксана    Григорьевна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Петренко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428604"/>
            <a:ext cx="7358114" cy="55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Экран (4:3)</PresentationFormat>
  <Paragraphs>6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Учитель! Перед именем твоим…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_</dc:creator>
  <cp:lastModifiedBy>_</cp:lastModifiedBy>
  <cp:revision>1</cp:revision>
  <dcterms:created xsi:type="dcterms:W3CDTF">2013-09-07T16:51:04Z</dcterms:created>
  <dcterms:modified xsi:type="dcterms:W3CDTF">2013-09-07T16:51:29Z</dcterms:modified>
</cp:coreProperties>
</file>