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44;&#1051;&#1071;%20&#1058;&#1045;&#1061;&#1040;\DCIM\100PHOTO\&#1044;&#1080;&#1088;&#1077;&#1082;&#1090;&#1086;&#1088;.AV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44;&#1051;&#1071;%20&#1058;&#1045;&#1061;&#1040;\DCIM\100PHOTO\&#1050;&#1072;&#1076;&#1086;&#1095;&#1085;&#1080;&#1082;&#1086;&#1074;&#1072;.AV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44;&#1051;&#1071;%20&#1058;&#1045;&#1061;&#1040;\DCIM\100PHOTO\&#1052;&#1072;&#1093;&#1080;&#1085;&#1072;.AV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44;&#1051;&#1071;%20&#1058;&#1045;&#1061;&#1040;\DCIM\100PHOTO\&#1054;&#1074;&#1089;&#1077;&#1081;&#1095;&#1091;&#1082;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9388" y="5373688"/>
            <a:ext cx="8785225" cy="11509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000066"/>
                </a:solidFill>
              </a:rPr>
              <a:t>ГАОУСПО РК «Воркутинский техникум</a:t>
            </a:r>
          </a:p>
          <a:p>
            <a:pPr algn="ctr"/>
            <a:r>
              <a:rPr lang="ru-RU" sz="3600" b="1" dirty="0">
                <a:solidFill>
                  <a:srgbClr val="000066"/>
                </a:solidFill>
              </a:rPr>
              <a:t>Сервиса и торговли»</a:t>
            </a:r>
          </a:p>
        </p:txBody>
      </p:sp>
      <p:pic>
        <p:nvPicPr>
          <p:cNvPr id="3075" name="Picture 3" descr="497o24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" y="115888"/>
            <a:ext cx="7127875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5" descr="SV1028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476250"/>
            <a:ext cx="5875338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http://www.lenagold.ru/fon/clipart/v/vozd/vozd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2492375"/>
            <a:ext cx="2317750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7" descr="http://www.lenagold.ru/fon/clipart/v/vozd/vozd4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2276475"/>
            <a:ext cx="2500312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8" descr="http://s47.radikal.ru/i116/0912/e2/9e2cccc12e0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425" y="188913"/>
            <a:ext cx="19732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565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\Desktop\roses-heart-1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66"/>
            <a:ext cx="9144000" cy="68588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000636"/>
            <a:ext cx="8358246" cy="147002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Учитель! Перед именем твоим…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4071998" y="5572140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62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Директор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85786" y="285728"/>
            <a:ext cx="7595667" cy="57150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7290" y="6143644"/>
            <a:ext cx="664373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Выборных    Елена    Алексеевна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23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Кадочникова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00100" y="285728"/>
            <a:ext cx="7286676" cy="54650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6000768"/>
            <a:ext cx="692948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Кадочникова Галина Сергеевна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2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ахина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85786" y="357166"/>
            <a:ext cx="7500990" cy="56257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1670" y="6143644"/>
            <a:ext cx="516461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Махина    Евгения    Геннадьевна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80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всейчук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14348" y="285728"/>
            <a:ext cx="7500990" cy="56257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0166" y="6143644"/>
            <a:ext cx="607223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FF0000"/>
                </a:solidFill>
              </a:rPr>
              <a:t>Овсейчук</a:t>
            </a:r>
            <a:r>
              <a:rPr lang="ru-RU" sz="2400" dirty="0" smtClean="0">
                <a:solidFill>
                  <a:srgbClr val="FF0000"/>
                </a:solidFill>
              </a:rPr>
              <a:t>    Ольга    Николаевна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52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Экран (4:3)</PresentationFormat>
  <Paragraphs>7</Paragraphs>
  <Slides>6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Учитель! Перед именем твоим…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_</dc:creator>
  <cp:lastModifiedBy>_</cp:lastModifiedBy>
  <cp:revision>1</cp:revision>
  <dcterms:created xsi:type="dcterms:W3CDTF">2013-09-07T16:46:33Z</dcterms:created>
  <dcterms:modified xsi:type="dcterms:W3CDTF">2013-09-07T16:47:41Z</dcterms:modified>
</cp:coreProperties>
</file>