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1" r:id="rId3"/>
    <p:sldId id="257" r:id="rId4"/>
    <p:sldId id="260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A72D130-85F9-4E0C-8638-9611F0379C93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03CC78A-D524-4623-9E84-A5284C62E44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gi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1105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How many?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Учимся </a:t>
            </a:r>
            <a:r>
              <a:rPr lang="ru-RU" sz="4400" b="1" dirty="0"/>
              <a:t>отвечать на вопрос.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Презентация для 1 класса.</a:t>
            </a:r>
          </a:p>
          <a:p>
            <a:r>
              <a:rPr lang="ru-RU" dirty="0"/>
              <a:t>Звягинцева А.А.  ГБОУ СШ №368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4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РиК\AppData\Local\Microsoft\Windows\Temporary Internet Files\Content.IE5\N0FV8AQS\MC9002816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581" y="2468423"/>
            <a:ext cx="1678838" cy="19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C:\Users\РиК\AppData\Local\Microsoft\Windows\Temporary Internet Files\Content.IE5\PSSW3G6D\MC9002865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5231"/>
            <a:ext cx="1802282" cy="160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C:\Users\РиК\AppData\Local\Microsoft\Windows\Temporary Internet Files\Content.IE5\N0FV8AQS\MC9002909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79" y="561229"/>
            <a:ext cx="722768" cy="170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C:\Users\РиК\AppData\Local\Microsoft\Windows\Temporary Internet Files\Content.IE5\GTKWCUFJ\MC90035638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225" y="4651142"/>
            <a:ext cx="1789481" cy="181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3" name="Picture 11" descr="C:\Users\РиК\AppData\Local\Microsoft\Windows\Temporary Internet Files\Content.IE5\GTKWCUFJ\MC90035639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157192"/>
            <a:ext cx="1817827" cy="14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C:\Users\РиК\AppData\Local\Microsoft\Windows\Temporary Internet Files\Content.IE5\GTKWCUFJ\MC90023214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01217"/>
            <a:ext cx="1768444" cy="184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5" name="Picture 13" descr="C:\Users\РиК\AppData\Local\Microsoft\Windows\Temporary Internet Files\Content.IE5\GTKWCUFJ\MM900283466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-5680"/>
            <a:ext cx="2259438" cy="225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 descr="C:\Users\РиК\AppData\Local\Microsoft\Windows\Temporary Internet Files\Content.IE5\N5D72I8C\MC90043581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317" y="188640"/>
            <a:ext cx="1392898" cy="238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8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РиК\AppData\Local\Microsoft\Windows\Temporary Internet Files\Content.IE5\N0FV8AQS\MC900412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2272420" cy="225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РиК\AppData\Local\Microsoft\Windows\Temporary Internet Files\Content.IE5\N0FV8AQS\MC900412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790" y="2301843"/>
            <a:ext cx="2272420" cy="225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РиК\AppData\Local\Microsoft\Windows\Temporary Internet Files\Content.IE5\N0FV8AQS\MC900412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198" y="3789040"/>
            <a:ext cx="2272420" cy="225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РиК\AppData\Local\Microsoft\Windows\Temporary Internet Files\Content.IE5\N0FV8AQS\MC900412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720008"/>
            <a:ext cx="2272420" cy="225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РиК\AppData\Local\Microsoft\Windows\Temporary Internet Files\Content.IE5\N0FV8AQS\MC900412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719" y="4005064"/>
            <a:ext cx="2272420" cy="225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75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РиК\AppData\Local\Microsoft\Windows\Temporary Internet Files\Content.IE5\N5D72I8C\MC9002377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2024958" cy="254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РиК\AppData\Local\Microsoft\Windows\Temporary Internet Files\Content.IE5\N5D72I8C\MC900435067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20688"/>
            <a:ext cx="2049190" cy="276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РиК\AppData\Local\Microsoft\Windows\Temporary Internet Files\Content.IE5\PSSW3G6D\MC90009812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21915"/>
            <a:ext cx="1874959" cy="293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92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РиК\AppData\Local\Microsoft\Windows\Temporary Internet Files\Content.IE5\GTKWCUFJ\MC9003556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770" y="2560413"/>
            <a:ext cx="2572413" cy="134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РиК\AppData\Local\Microsoft\Windows\Temporary Internet Files\Content.IE5\GTKWCUFJ\MC9003556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836712"/>
            <a:ext cx="2244363" cy="1177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РиК\AppData\Local\Microsoft\Windows\Temporary Internet Files\Content.IE5\GTKWCUFJ\MC9003556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65103"/>
            <a:ext cx="3524962" cy="184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РиК\AppData\Local\Microsoft\Windows\Temporary Internet Files\Content.IE5\GTKWCUFJ\MC9003556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30070"/>
            <a:ext cx="2656268" cy="139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РиК\AppData\Local\Microsoft\Windows\Temporary Internet Files\Content.IE5\GTKWCUFJ\MC9003556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4293096"/>
            <a:ext cx="3205475" cy="168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00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РиК\AppData\Local\Microsoft\Windows\Temporary Internet Files\Content.IE5\N0FV8AQS\MC9004118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79222"/>
            <a:ext cx="3127972" cy="306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РиК\AppData\Local\Microsoft\Windows\Temporary Internet Files\Content.IE5\N0FV8AQS\MC9004118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3127972" cy="306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11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РиК\AppData\Local\Microsoft\Windows\Temporary Internet Files\Content.IE5\N0FV8AQS\MC9003054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052" y="2132856"/>
            <a:ext cx="1634947" cy="185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РиК\AppData\Local\Microsoft\Windows\Temporary Internet Files\Content.IE5\GTKWCUFJ\MC90023213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526" y="4697496"/>
            <a:ext cx="1410832" cy="185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РиК\AppData\Local\Microsoft\Windows\Temporary Internet Files\Content.IE5\N5D72I8C\MC90030987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451" y="3573016"/>
            <a:ext cx="1381658" cy="182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РиК\AppData\Local\Microsoft\Windows\Temporary Internet Files\Content.IE5\GTKWCUFJ\MC90035636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20" y="3988174"/>
            <a:ext cx="1650492" cy="18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РиК\AppData\Local\Microsoft\Windows\Temporary Internet Files\Content.IE5\N0FV8AQS\MC9002816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30809"/>
            <a:ext cx="1576426" cy="197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Users\РиК\AppData\Local\Microsoft\Windows\Temporary Internet Files\Content.IE5\PSSW3G6D\MC90035567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56657"/>
            <a:ext cx="1581912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РиК\AppData\Local\Microsoft\Windows\Temporary Internet Files\Content.IE5\GTKWCUFJ\MC90021654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25861"/>
            <a:ext cx="1369771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36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РиК\AppData\Local\Microsoft\Windows\Temporary Internet Files\Content.IE5\N0FV8AQS\MC90043458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48680"/>
            <a:ext cx="3160936" cy="313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РиК\AppData\Local\Microsoft\Windows\Temporary Internet Files\Content.IE5\PSSW3G6D\MC90043544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2808312" cy="309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55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РиК\AppData\Local\Microsoft\Windows\Temporary Internet Files\Content.IE5\GTKWCUFJ\MC9004345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085184"/>
            <a:ext cx="179705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РиК\AppData\Local\Microsoft\Windows\Temporary Internet Files\Content.IE5\GTKWCUFJ\MC9004345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97152"/>
            <a:ext cx="179705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РиК\AppData\Local\Microsoft\Windows\Temporary Internet Files\Content.IE5\GTKWCUFJ\MC9004345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36042"/>
            <a:ext cx="179705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РиК\AppData\Local\Microsoft\Windows\Temporary Internet Files\Content.IE5\GTKWCUFJ\MC9004345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179705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32856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772" y="404664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11939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114" y="4149080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772" y="4077072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758" y="2420888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48680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28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13</TotalTime>
  <Words>15</Words>
  <Application>Microsoft Office PowerPoint</Application>
  <PresentationFormat>Экран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Тоня</dc:creator>
  <cp:lastModifiedBy>Тоня</cp:lastModifiedBy>
  <cp:revision>3</cp:revision>
  <dcterms:created xsi:type="dcterms:W3CDTF">2013-10-06T21:31:03Z</dcterms:created>
  <dcterms:modified xsi:type="dcterms:W3CDTF">2014-06-09T20:30:42Z</dcterms:modified>
</cp:coreProperties>
</file>