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1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72D130-85F9-4E0C-8638-9611F0379C93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03CC78A-D524-4623-9E84-A5284C62E44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110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How many?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Учимся </a:t>
            </a:r>
            <a:r>
              <a:rPr lang="ru-RU" sz="4400" b="1" dirty="0"/>
              <a:t>отвечать на вопрос.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Презентация для 1 класса.</a:t>
            </a:r>
          </a:p>
          <a:p>
            <a:r>
              <a:rPr lang="ru-RU" dirty="0"/>
              <a:t>Звягинцева А.А.  ГБОУ СШ №368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4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РиК\AppData\Local\Microsoft\Windows\Temporary Internet Files\Content.IE5\N0FV8AQS\MC9002816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581" y="2468423"/>
            <a:ext cx="1678838" cy="192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РиК\AppData\Local\Microsoft\Windows\Temporary Internet Files\Content.IE5\PSSW3G6D\MC900286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5231"/>
            <a:ext cx="1802282" cy="160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РиК\AppData\Local\Microsoft\Windows\Temporary Internet Files\Content.IE5\N0FV8AQS\MC9002909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79" y="561229"/>
            <a:ext cx="722768" cy="170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РиК\AppData\Local\Microsoft\Windows\Temporary Internet Files\Content.IE5\GTKWCUFJ\MC9003563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225" y="4651142"/>
            <a:ext cx="1789481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C:\Users\РиК\AppData\Local\Microsoft\Windows\Temporary Internet Files\Content.IE5\GTKWCUFJ\MC9003563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57192"/>
            <a:ext cx="1817827" cy="14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РиК\AppData\Local\Microsoft\Windows\Temporary Internet Files\Content.IE5\GTKWCUFJ\MC90023214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1217"/>
            <a:ext cx="1768444" cy="184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C:\Users\РиК\AppData\Local\Microsoft\Windows\Temporary Internet Files\Content.IE5\GTKWCUFJ\MM900283466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5680"/>
            <a:ext cx="2259438" cy="225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C:\Users\РиК\AppData\Local\Microsoft\Windows\Temporary Internet Files\Content.IE5\N5D72I8C\MC90043581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17" y="188640"/>
            <a:ext cx="1392898" cy="23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8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иК\AppData\Local\Microsoft\Windows\Temporary Internet Files\Content.IE5\N0FV8AQS\MC900412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2272420" cy="22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иК\AppData\Local\Microsoft\Windows\Temporary Internet Files\Content.IE5\N0FV8AQS\MC900412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790" y="2301843"/>
            <a:ext cx="2272420" cy="22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иК\AppData\Local\Microsoft\Windows\Temporary Internet Files\Content.IE5\N0FV8AQS\MC900412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198" y="3789040"/>
            <a:ext cx="2272420" cy="22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РиК\AppData\Local\Microsoft\Windows\Temporary Internet Files\Content.IE5\N0FV8AQS\MC900412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20008"/>
            <a:ext cx="2272420" cy="22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РиК\AppData\Local\Microsoft\Windows\Temporary Internet Files\Content.IE5\N0FV8AQS\MC900412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719" y="4005064"/>
            <a:ext cx="2272420" cy="22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75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иК\AppData\Local\Microsoft\Windows\Temporary Internet Files\Content.IE5\N5D72I8C\MC9002377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2024958" cy="254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РиК\AppData\Local\Microsoft\Windows\Temporary Internet Files\Content.IE5\N5D72I8C\MC90043506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0688"/>
            <a:ext cx="2049190" cy="27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РиК\AppData\Local\Microsoft\Windows\Temporary Internet Files\Content.IE5\PSSW3G6D\MC9000981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21915"/>
            <a:ext cx="1874959" cy="293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9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РиК\AppData\Local\Microsoft\Windows\Temporary Internet Files\Content.IE5\GTKWCUFJ\MC900355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770" y="2560413"/>
            <a:ext cx="2572413" cy="134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РиК\AppData\Local\Microsoft\Windows\Temporary Internet Files\Content.IE5\GTKWCUFJ\MC900355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836712"/>
            <a:ext cx="2244363" cy="117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РиК\AppData\Local\Microsoft\Windows\Temporary Internet Files\Content.IE5\GTKWCUFJ\MC900355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3"/>
            <a:ext cx="3524962" cy="1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РиК\AppData\Local\Microsoft\Windows\Temporary Internet Files\Content.IE5\GTKWCUFJ\MC900355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0070"/>
            <a:ext cx="2656268" cy="139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РиК\AppData\Local\Microsoft\Windows\Temporary Internet Files\Content.IE5\GTKWCUFJ\MC900355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293096"/>
            <a:ext cx="3205475" cy="16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0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РиК\AppData\Local\Microsoft\Windows\Temporary Internet Files\Content.IE5\N0FV8AQS\MC9004118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79222"/>
            <a:ext cx="3127972" cy="306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РиК\AppData\Local\Microsoft\Windows\Temporary Internet Files\Content.IE5\N0FV8AQS\MC9004118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3127972" cy="306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11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иК\AppData\Local\Microsoft\Windows\Temporary Internet Files\Content.IE5\N0FV8AQS\MC9003054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052" y="2132856"/>
            <a:ext cx="1634947" cy="18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РиК\AppData\Local\Microsoft\Windows\Temporary Internet Files\Content.IE5\GTKWCUFJ\MC9002321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526" y="4697496"/>
            <a:ext cx="1410832" cy="185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РиК\AppData\Local\Microsoft\Windows\Temporary Internet Files\Content.IE5\N5D72I8C\MC9003098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451" y="3573016"/>
            <a:ext cx="1381658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РиК\AppData\Local\Microsoft\Windows\Temporary Internet Files\Content.IE5\GTKWCUFJ\MC90035636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20" y="3988174"/>
            <a:ext cx="1650492" cy="18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РиК\AppData\Local\Microsoft\Windows\Temporary Internet Files\Content.IE5\N0FV8AQS\MC9002816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0809"/>
            <a:ext cx="1576426" cy="197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РиК\AppData\Local\Microsoft\Windows\Temporary Internet Files\Content.IE5\PSSW3G6D\MC90035567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56657"/>
            <a:ext cx="1581912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РиК\AppData\Local\Microsoft\Windows\Temporary Internet Files\Content.IE5\GTKWCUFJ\MC90021654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25861"/>
            <a:ext cx="1369771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6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РиК\AppData\Local\Microsoft\Windows\Temporary Internet Files\Content.IE5\N0FV8AQS\MC9004345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3160936" cy="313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РиК\AppData\Local\Microsoft\Windows\Temporary Internet Files\Content.IE5\PSSW3G6D\MC90043544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2808312" cy="309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5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иК\AppData\Local\Microsoft\Windows\Temporary Internet Files\Content.IE5\GTKWCUFJ\MC900434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085184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РиК\AppData\Local\Microsoft\Windows\Temporary Internet Files\Content.IE5\GTKWCUFJ\MC900434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97152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РиК\AppData\Local\Microsoft\Windows\Temporary Internet Files\Content.IE5\GTKWCUFJ\MC900434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6042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РиК\AppData\Local\Microsoft\Windows\Temporary Internet Files\Content.IE5\GTKWCUFJ\MC900434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72" y="404664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11939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14" y="414908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72" y="4077072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58" y="2420888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2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</TotalTime>
  <Words>15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Тоня</dc:creator>
  <cp:lastModifiedBy>Тоня</cp:lastModifiedBy>
  <cp:revision>3</cp:revision>
  <dcterms:created xsi:type="dcterms:W3CDTF">2013-10-06T21:31:03Z</dcterms:created>
  <dcterms:modified xsi:type="dcterms:W3CDTF">2014-06-09T20:30:42Z</dcterms:modified>
</cp:coreProperties>
</file>