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9" r:id="rId4"/>
    <p:sldId id="257" r:id="rId5"/>
    <p:sldId id="261" r:id="rId6"/>
    <p:sldId id="263" r:id="rId7"/>
    <p:sldId id="264" r:id="rId8"/>
    <p:sldId id="262" r:id="rId9"/>
    <p:sldId id="267" r:id="rId10"/>
    <p:sldId id="268" r:id="rId11"/>
    <p:sldId id="272" r:id="rId12"/>
    <p:sldId id="273" r:id="rId13"/>
    <p:sldId id="27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30" autoAdjust="0"/>
    <p:restoredTop sz="94141" autoAdjust="0"/>
  </p:normalViewPr>
  <p:slideViewPr>
    <p:cSldViewPr>
      <p:cViewPr varScale="1">
        <p:scale>
          <a:sx n="96" d="100"/>
          <a:sy n="96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DCC0A-638E-4E81-BAF5-5BEC16A416AC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C6101-052A-4F62-B65D-55358096E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101-052A-4F62-B65D-55358096EEF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101-052A-4F62-B65D-55358096EEF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5BFB-1D2A-4EB9-8127-6BF010FF91F0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0967-A92D-4216-B21E-7EC91C2D4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5BFB-1D2A-4EB9-8127-6BF010FF91F0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0967-A92D-4216-B21E-7EC91C2D4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5BFB-1D2A-4EB9-8127-6BF010FF91F0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0967-A92D-4216-B21E-7EC91C2D4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5BFB-1D2A-4EB9-8127-6BF010FF91F0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0967-A92D-4216-B21E-7EC91C2D4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5BFB-1D2A-4EB9-8127-6BF010FF91F0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0967-A92D-4216-B21E-7EC91C2D4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5BFB-1D2A-4EB9-8127-6BF010FF91F0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0967-A92D-4216-B21E-7EC91C2D4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5BFB-1D2A-4EB9-8127-6BF010FF91F0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0967-A92D-4216-B21E-7EC91C2D4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5BFB-1D2A-4EB9-8127-6BF010FF91F0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0967-A92D-4216-B21E-7EC91C2D4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5BFB-1D2A-4EB9-8127-6BF010FF91F0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0967-A92D-4216-B21E-7EC91C2D4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5BFB-1D2A-4EB9-8127-6BF010FF91F0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0967-A92D-4216-B21E-7EC91C2D4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5BFB-1D2A-4EB9-8127-6BF010FF91F0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0967-A92D-4216-B21E-7EC91C2D4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75BFB-1D2A-4EB9-8127-6BF010FF91F0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0967-A92D-4216-B21E-7EC91C2D4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6;&#1082;&#1086;&#1083;&#1072;\7%20&#1082;&#1083;&#1072;&#1089;&#1089;\&#1074;&#1103;&#1079;&#1072;&#1085;&#1080;&#1077;%20&#1082;&#1088;&#1102;&#1095;&#1082;&#1086;&#1084;%20%20%20&#1089;%20&#1074;&#1080;&#1076;&#1077;&#1086;\MVI_3651%20&#1089;&#1090;%20&#1089;%20&#1085;&#1072;&#1082;&#1080;&#1076;&#1086;&#1084;.avi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2.jpeg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6;&#1082;&#1086;&#1083;&#1072;\7%20&#1082;&#1083;&#1072;&#1089;&#1089;\&#1074;&#1103;&#1079;&#1072;&#1085;&#1080;&#1077;%20&#1082;&#1088;&#1102;&#1095;&#1082;&#1086;&#1084;%20%20%20&#1089;%20&#1074;&#1080;&#1076;&#1077;&#1086;\MVI_3644.avi" TargetMode="Externa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2611.JPG"/>
          <p:cNvPicPr preferRelativeResize="0">
            <a:picLocks noChangeAspect="1"/>
          </p:cNvPicPr>
          <p:nvPr/>
        </p:nvPicPr>
        <p:blipFill>
          <a:blip r:embed="rId2" cstate="email">
            <a:clrChange>
              <a:clrFrom>
                <a:srgbClr val="A0A3B6"/>
              </a:clrFrom>
              <a:clrTo>
                <a:srgbClr val="A0A3B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7" y="214288"/>
            <a:ext cx="4357683" cy="5857916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785850" y="3571876"/>
            <a:ext cx="8093466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Вязание крюч</a:t>
            </a:r>
            <a:r>
              <a:rPr lang="ru-RU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ком</a:t>
            </a:r>
          </a:p>
          <a:p>
            <a:pPr algn="ctr"/>
            <a:endParaRPr lang="ru-RU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7 класс </a:t>
            </a:r>
            <a:r>
              <a:rPr lang="ru-RU" sz="2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технология</a:t>
            </a:r>
          </a:p>
          <a:p>
            <a:pPr algn="ctr"/>
            <a:r>
              <a:rPr lang="ru-RU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ВыполнилА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: МАТЛАК В.В.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  <a:alpha val="62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Столбик без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накида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3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0375" y="5429250"/>
            <a:ext cx="233699" cy="142875"/>
          </a:xfrm>
        </p:spPr>
      </p:pic>
      <p:pic>
        <p:nvPicPr>
          <p:cNvPr id="6" name="Рисунок 5" descr="IMG_3605.jpg"/>
          <p:cNvPicPr>
            <a:picLocks noChangeAspect="1"/>
          </p:cNvPicPr>
          <p:nvPr/>
        </p:nvPicPr>
        <p:blipFill>
          <a:blip r:embed="rId3"/>
          <a:srcRect l="7747" t="6336" r="10904" b="8124"/>
          <a:stretch>
            <a:fillRect/>
          </a:stretch>
        </p:blipFill>
        <p:spPr>
          <a:xfrm>
            <a:off x="1071538" y="1643050"/>
            <a:ext cx="3000396" cy="1928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9058" y="2428868"/>
            <a:ext cx="4900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Применяют для  вязания плотного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полотна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IMG_36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286256"/>
            <a:ext cx="1595120" cy="1590040"/>
          </a:xfrm>
          <a:prstGeom prst="rect">
            <a:avLst/>
          </a:prstGeom>
        </p:spPr>
      </p:pic>
      <p:pic>
        <p:nvPicPr>
          <p:cNvPr id="9" name="Рисунок 8" descr="IMG_36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286256"/>
            <a:ext cx="1656804" cy="1643074"/>
          </a:xfrm>
          <a:prstGeom prst="rect">
            <a:avLst/>
          </a:prstGeom>
        </p:spPr>
      </p:pic>
      <p:pic>
        <p:nvPicPr>
          <p:cNvPr id="10" name="Рисунок 9" descr="IMG_36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4214818"/>
            <a:ext cx="1764816" cy="171451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643834" y="6143644"/>
            <a:ext cx="926364" cy="357190"/>
            <a:chOff x="9144000" y="5214950"/>
            <a:chExt cx="926364" cy="357190"/>
          </a:xfrm>
        </p:grpSpPr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9144000" y="5214950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далее 12">
              <a:hlinkClick r:id="" action="ppaction://hlinkshowjump?jump=nextslide" highlightClick="1"/>
            </p:cNvPr>
            <p:cNvSpPr/>
            <p:nvPr/>
          </p:nvSpPr>
          <p:spPr>
            <a:xfrm>
              <a:off x="9786974" y="5214950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Управляющая кнопка: домой 13">
              <a:hlinkClick r:id="rId7" action="ppaction://hlinksldjump" highlightClick="1"/>
            </p:cNvPr>
            <p:cNvSpPr/>
            <p:nvPr/>
          </p:nvSpPr>
          <p:spPr>
            <a:xfrm>
              <a:off x="9429784" y="5214950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786578" y="7143776"/>
            <a:ext cx="926364" cy="357190"/>
            <a:chOff x="9144000" y="5214950"/>
            <a:chExt cx="926364" cy="357190"/>
          </a:xfrm>
        </p:grpSpPr>
        <p:sp>
          <p:nvSpPr>
            <p:cNvPr id="16" name="Управляющая кнопка: назад 15">
              <a:hlinkClick r:id="" action="ppaction://hlinkshowjump?jump=previousslide" highlightClick="1"/>
            </p:cNvPr>
            <p:cNvSpPr/>
            <p:nvPr/>
          </p:nvSpPr>
          <p:spPr>
            <a:xfrm>
              <a:off x="9144000" y="5214950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далее 16">
              <a:hlinkClick r:id="" action="ppaction://hlinkshowjump?jump=nextslide" highlightClick="1"/>
            </p:cNvPr>
            <p:cNvSpPr/>
            <p:nvPr/>
          </p:nvSpPr>
          <p:spPr>
            <a:xfrm>
              <a:off x="9786974" y="5214950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Управляющая кнопка: домой 17">
              <a:hlinkClick r:id="rId7" action="ppaction://hlinksldjump" highlightClick="1"/>
            </p:cNvPr>
            <p:cNvSpPr/>
            <p:nvPr/>
          </p:nvSpPr>
          <p:spPr>
            <a:xfrm>
              <a:off x="9429784" y="5214950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Столбик с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накидом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7643834" y="6143644"/>
            <a:ext cx="926364" cy="357190"/>
            <a:chOff x="9144000" y="5214950"/>
            <a:chExt cx="926364" cy="357190"/>
          </a:xfrm>
        </p:grpSpPr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9144000" y="5214950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далее 12">
              <a:hlinkClick r:id="" action="ppaction://hlinkshowjump?jump=nextslide" highlightClick="1"/>
            </p:cNvPr>
            <p:cNvSpPr/>
            <p:nvPr/>
          </p:nvSpPr>
          <p:spPr>
            <a:xfrm>
              <a:off x="9786974" y="5214950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Управляющая кнопка: домой 13">
              <a:hlinkClick r:id="rId3" action="ppaction://hlinksldjump" highlightClick="1"/>
            </p:cNvPr>
            <p:cNvSpPr/>
            <p:nvPr/>
          </p:nvSpPr>
          <p:spPr>
            <a:xfrm>
              <a:off x="9429784" y="5214950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4"/>
          <p:cNvGrpSpPr/>
          <p:nvPr/>
        </p:nvGrpSpPr>
        <p:grpSpPr>
          <a:xfrm>
            <a:off x="6786578" y="7143776"/>
            <a:ext cx="926364" cy="357190"/>
            <a:chOff x="9144000" y="5214950"/>
            <a:chExt cx="926364" cy="357190"/>
          </a:xfrm>
        </p:grpSpPr>
        <p:sp>
          <p:nvSpPr>
            <p:cNvPr id="16" name="Управляющая кнопка: назад 15">
              <a:hlinkClick r:id="" action="ppaction://hlinkshowjump?jump=previousslide" highlightClick="1"/>
            </p:cNvPr>
            <p:cNvSpPr/>
            <p:nvPr/>
          </p:nvSpPr>
          <p:spPr>
            <a:xfrm>
              <a:off x="9144000" y="5214950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далее 16">
              <a:hlinkClick r:id="" action="ppaction://hlinkshowjump?jump=nextslide" highlightClick="1"/>
            </p:cNvPr>
            <p:cNvSpPr/>
            <p:nvPr/>
          </p:nvSpPr>
          <p:spPr>
            <a:xfrm>
              <a:off x="9786974" y="5214950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Управляющая кнопка: домой 17">
              <a:hlinkClick r:id="rId3" action="ppaction://hlinksldjump" highlightClick="1"/>
            </p:cNvPr>
            <p:cNvSpPr/>
            <p:nvPr/>
          </p:nvSpPr>
          <p:spPr>
            <a:xfrm>
              <a:off x="9429784" y="5214950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Documents and Settings\User\Мои документы\вязание крючком\IMG_360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24" y="1500174"/>
            <a:ext cx="3388658" cy="207170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вязание крючком\IMG_36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643050"/>
            <a:ext cx="2682875" cy="1768475"/>
          </a:xfrm>
          <a:prstGeom prst="rect">
            <a:avLst/>
          </a:prstGeom>
          <a:noFill/>
        </p:spPr>
      </p:pic>
      <p:pic>
        <p:nvPicPr>
          <p:cNvPr id="15" name="MVI_3651 ст с накидом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428728" y="4036190"/>
            <a:ext cx="3286148" cy="246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Столбик с двумя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накидами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7643834" y="6143644"/>
            <a:ext cx="926364" cy="357190"/>
            <a:chOff x="9144000" y="5214950"/>
            <a:chExt cx="926364" cy="357190"/>
          </a:xfrm>
        </p:grpSpPr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9144000" y="5214950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далее 12">
              <a:hlinkClick r:id="" action="ppaction://hlinkshowjump?jump=nextslide" highlightClick="1"/>
            </p:cNvPr>
            <p:cNvSpPr/>
            <p:nvPr/>
          </p:nvSpPr>
          <p:spPr>
            <a:xfrm>
              <a:off x="9786974" y="5214950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Управляющая кнопка: домой 13">
              <a:hlinkClick r:id="rId2" action="ppaction://hlinksldjump" highlightClick="1"/>
            </p:cNvPr>
            <p:cNvSpPr/>
            <p:nvPr/>
          </p:nvSpPr>
          <p:spPr>
            <a:xfrm>
              <a:off x="9429784" y="5214950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6786578" y="7143776"/>
            <a:ext cx="926364" cy="357190"/>
            <a:chOff x="9144000" y="5214950"/>
            <a:chExt cx="926364" cy="357190"/>
          </a:xfrm>
        </p:grpSpPr>
        <p:sp>
          <p:nvSpPr>
            <p:cNvPr id="16" name="Управляющая кнопка: назад 15">
              <a:hlinkClick r:id="" action="ppaction://hlinkshowjump?jump=previousslide" highlightClick="1"/>
            </p:cNvPr>
            <p:cNvSpPr/>
            <p:nvPr/>
          </p:nvSpPr>
          <p:spPr>
            <a:xfrm>
              <a:off x="9144000" y="5214950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далее 16">
              <a:hlinkClick r:id="" action="ppaction://hlinkshowjump?jump=nextslide" highlightClick="1"/>
            </p:cNvPr>
            <p:cNvSpPr/>
            <p:nvPr/>
          </p:nvSpPr>
          <p:spPr>
            <a:xfrm>
              <a:off x="9786974" y="5214950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Управляющая кнопка: домой 17">
              <a:hlinkClick r:id="rId2" action="ppaction://hlinksldjump" highlightClick="1"/>
            </p:cNvPr>
            <p:cNvSpPr/>
            <p:nvPr/>
          </p:nvSpPr>
          <p:spPr>
            <a:xfrm>
              <a:off x="9429784" y="5214950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C:\Documents and Settings\User\Мои документы\вязание крючком\IMG_360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2928958" cy="2056853"/>
          </a:xfrm>
          <a:prstGeom prst="rect">
            <a:avLst/>
          </a:prstGeom>
          <a:noFill/>
        </p:spPr>
      </p:pic>
      <p:pic>
        <p:nvPicPr>
          <p:cNvPr id="19" name="Picture 3" descr="C:\Documents and Settings\User\Мои документы\вязание крючком\IMG_3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857364"/>
            <a:ext cx="285752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Ажурный узор «кустики»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7643834" y="6143644"/>
            <a:ext cx="926364" cy="357190"/>
            <a:chOff x="9144000" y="5214950"/>
            <a:chExt cx="926364" cy="357190"/>
          </a:xfrm>
        </p:grpSpPr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9144000" y="5214950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далее 12">
              <a:hlinkClick r:id="" action="ppaction://hlinkshowjump?jump=nextslide" highlightClick="1"/>
            </p:cNvPr>
            <p:cNvSpPr/>
            <p:nvPr/>
          </p:nvSpPr>
          <p:spPr>
            <a:xfrm>
              <a:off x="9786974" y="5214950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Управляющая кнопка: домой 13">
              <a:hlinkClick r:id="rId2" action="ppaction://hlinksldjump" highlightClick="1"/>
            </p:cNvPr>
            <p:cNvSpPr/>
            <p:nvPr/>
          </p:nvSpPr>
          <p:spPr>
            <a:xfrm>
              <a:off x="9429784" y="5214950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6786578" y="7143776"/>
            <a:ext cx="926364" cy="357190"/>
            <a:chOff x="9144000" y="5214950"/>
            <a:chExt cx="926364" cy="357190"/>
          </a:xfrm>
        </p:grpSpPr>
        <p:sp>
          <p:nvSpPr>
            <p:cNvPr id="16" name="Управляющая кнопка: назад 15">
              <a:hlinkClick r:id="" action="ppaction://hlinkshowjump?jump=previousslide" highlightClick="1"/>
            </p:cNvPr>
            <p:cNvSpPr/>
            <p:nvPr/>
          </p:nvSpPr>
          <p:spPr>
            <a:xfrm>
              <a:off x="9144000" y="5214950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далее 16">
              <a:hlinkClick r:id="" action="ppaction://hlinkshowjump?jump=nextslide" highlightClick="1"/>
            </p:cNvPr>
            <p:cNvSpPr/>
            <p:nvPr/>
          </p:nvSpPr>
          <p:spPr>
            <a:xfrm>
              <a:off x="9786974" y="5214950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Управляющая кнопка: домой 17">
              <a:hlinkClick r:id="rId2" action="ppaction://hlinksldjump" highlightClick="1"/>
            </p:cNvPr>
            <p:cNvSpPr/>
            <p:nvPr/>
          </p:nvSpPr>
          <p:spPr>
            <a:xfrm>
              <a:off x="9429784" y="5214950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 descr="C:\Documents and Settings\User\Мои документы\вязание крючком\IMG_36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2857520" cy="214314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IMG_3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357694"/>
            <a:ext cx="3982333" cy="207170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IMG_36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357298"/>
            <a:ext cx="2724265" cy="2071702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IMG_36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43313"/>
            <a:ext cx="2355844" cy="311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Литература и источники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Технология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учебник для 7 класса 2008 год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Энциклопедия Рукоделие 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Журналы мод . Рукоделие 3 430,417, Москва.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Фото и видео ресурсы учителя.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" name="Группа 10"/>
          <p:cNvGrpSpPr/>
          <p:nvPr/>
        </p:nvGrpSpPr>
        <p:grpSpPr>
          <a:xfrm>
            <a:off x="7643834" y="6143644"/>
            <a:ext cx="926364" cy="357190"/>
            <a:chOff x="9144000" y="5214950"/>
            <a:chExt cx="926364" cy="357190"/>
          </a:xfrm>
        </p:grpSpPr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>
              <a:off x="9144000" y="5214950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далее 7">
              <a:hlinkClick r:id="" action="ppaction://hlinkshowjump?jump=nextslide" highlightClick="1"/>
            </p:cNvPr>
            <p:cNvSpPr/>
            <p:nvPr/>
          </p:nvSpPr>
          <p:spPr>
            <a:xfrm>
              <a:off x="9786974" y="5214950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Управляющая кнопка: домой 8">
              <a:hlinkClick r:id="rId2" action="ppaction://hlinksldjump" highlightClick="1"/>
            </p:cNvPr>
            <p:cNvSpPr/>
            <p:nvPr/>
          </p:nvSpPr>
          <p:spPr>
            <a:xfrm>
              <a:off x="9429784" y="5214950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Содержание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497770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hlinkClick r:id="rId3" action="ppaction://hlinksldjump"/>
              </a:rPr>
              <a:t>Изделия, связанные крючком.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>
                <a:hlinkClick r:id="rId4" action="ppaction://hlinksldjump"/>
              </a:rPr>
              <a:t>Изделия дизайнеров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>
                <a:hlinkClick r:id="rId5" action="ppaction://hlinksldjump"/>
              </a:rPr>
              <a:t> Виды крючков.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>
                <a:hlinkClick r:id="rId6" action="ppaction://hlinksldjump"/>
              </a:rPr>
              <a:t> Виды пряжи.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>
                <a:hlinkClick r:id="rId7" action="ppaction://hlinksldjump"/>
              </a:rPr>
              <a:t> </a:t>
            </a:r>
            <a:r>
              <a:rPr lang="ru-RU" sz="2400" b="1" dirty="0" smtClean="0">
                <a:hlinkClick r:id="rId7" action="ppaction://hlinksldjump"/>
              </a:rPr>
              <a:t>Как правильно держать крючок.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>
                <a:hlinkClick r:id="rId8" action="ppaction://hlinksldjump"/>
              </a:rPr>
              <a:t> Выполнение воздушных петель.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 </a:t>
            </a:r>
            <a:r>
              <a:rPr lang="ru-RU" sz="2400" b="1" dirty="0" smtClean="0">
                <a:hlinkClick r:id="rId9" action="ppaction://hlinksldjump"/>
              </a:rPr>
              <a:t>Соединительный </a:t>
            </a:r>
            <a:r>
              <a:rPr lang="ru-RU" sz="2400" b="1" dirty="0" err="1" smtClean="0">
                <a:hlinkClick r:id="rId9" action="ppaction://hlinksldjump"/>
              </a:rPr>
              <a:t>полустолбик</a:t>
            </a:r>
            <a:r>
              <a:rPr lang="ru-RU" sz="2400" b="1" dirty="0" smtClean="0">
                <a:hlinkClick r:id="rId9" action="ppaction://hlinksldjump"/>
              </a:rPr>
              <a:t>.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 </a:t>
            </a:r>
            <a:r>
              <a:rPr lang="ru-RU" sz="2400" b="1" dirty="0" smtClean="0">
                <a:hlinkClick r:id="rId10" action="ppaction://hlinksldjump"/>
              </a:rPr>
              <a:t>Столбик без </a:t>
            </a:r>
            <a:r>
              <a:rPr lang="ru-RU" sz="2400" b="1" dirty="0" err="1" smtClean="0">
                <a:hlinkClick r:id="rId10" action="ppaction://hlinksldjump"/>
              </a:rPr>
              <a:t>накида</a:t>
            </a:r>
            <a:r>
              <a:rPr lang="ru-RU" sz="2400" b="1" dirty="0" smtClean="0">
                <a:hlinkClick r:id="rId10" action="ppaction://hlinksldjump"/>
              </a:rPr>
              <a:t>.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>
                <a:hlinkClick r:id="rId11" action="ppaction://hlinksldjump"/>
              </a:rPr>
              <a:t>Столбик с </a:t>
            </a:r>
            <a:r>
              <a:rPr lang="ru-RU" sz="2400" b="1" dirty="0" err="1" smtClean="0">
                <a:hlinkClick r:id="rId11" action="ppaction://hlinksldjump"/>
              </a:rPr>
              <a:t>накидом</a:t>
            </a:r>
            <a:r>
              <a:rPr lang="ru-RU" sz="2400" b="1" dirty="0" smtClean="0">
                <a:hlinkClick r:id="rId11" action="ppaction://hlinksldjump"/>
              </a:rPr>
              <a:t>.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>
                <a:hlinkClick r:id="rId12" action="ppaction://hlinksldjump"/>
              </a:rPr>
              <a:t>Столбик с двумя </a:t>
            </a:r>
            <a:r>
              <a:rPr lang="ru-RU" sz="2400" b="1" dirty="0" err="1" smtClean="0">
                <a:hlinkClick r:id="rId12" action="ppaction://hlinksldjump"/>
              </a:rPr>
              <a:t>накидами</a:t>
            </a:r>
            <a:r>
              <a:rPr lang="ru-RU" sz="2400" b="1" dirty="0" smtClean="0">
                <a:hlinkClick r:id="rId12" action="ppaction://hlinksldjump"/>
              </a:rPr>
              <a:t>.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>
                <a:hlinkClick r:id="rId13" action="ppaction://hlinksldjump"/>
              </a:rPr>
              <a:t>Ажурный узор «кустики»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>
                <a:hlinkClick r:id="rId14" action="ppaction://hlinksldjump"/>
              </a:rPr>
              <a:t>Литература.</a:t>
            </a:r>
            <a:endParaRPr lang="ru-RU" sz="2400" b="1" dirty="0" smtClean="0"/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>
              <a:buAutoNum type="arabicPeriod"/>
            </a:pPr>
            <a:endParaRPr lang="ru-RU" sz="2400" b="1" dirty="0"/>
          </a:p>
        </p:txBody>
      </p:sp>
      <p:pic>
        <p:nvPicPr>
          <p:cNvPr id="2050" name="Picture 2" descr="E:\FILES\PFILES\MSOFFICE\MEDIA\CNTCD1\Photo1\j0177859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58016" y="3857628"/>
            <a:ext cx="1381135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929586" y="6215082"/>
            <a:ext cx="325325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2560" y="6215082"/>
            <a:ext cx="2833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215370" y="6215082"/>
            <a:ext cx="35423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14282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  <a:alpha val="62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лллллл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Крючком можно связать очень много красивых изделий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 descr="IMG_35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4000504"/>
            <a:ext cx="2275840" cy="17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35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7554" y="1714488"/>
            <a:ext cx="2275840" cy="17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G_359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833303">
            <a:off x="6243783" y="1605484"/>
            <a:ext cx="2275840" cy="17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IMG_359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967830">
            <a:off x="565468" y="3837000"/>
            <a:ext cx="2275840" cy="17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IMG_358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848506">
            <a:off x="6246226" y="4109783"/>
            <a:ext cx="2275840" cy="17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285984" y="5929330"/>
            <a:ext cx="3948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Это работы наших учеников</a:t>
            </a:r>
            <a:endParaRPr lang="ru-RU" sz="24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20" name="Рисунок 19" descr="IMG_358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0477519">
            <a:off x="642211" y="1605752"/>
            <a:ext cx="2275840" cy="17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7929586" y="6215082"/>
            <a:ext cx="325325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72560" y="6215082"/>
            <a:ext cx="2833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Управляющая кнопка: домой 25">
            <a:hlinkClick r:id="rId2" action="ppaction://hlinksldjump" highlightClick="1"/>
          </p:cNvPr>
          <p:cNvSpPr/>
          <p:nvPr/>
        </p:nvSpPr>
        <p:spPr>
          <a:xfrm>
            <a:off x="8215370" y="6215082"/>
            <a:ext cx="35423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5570" y="0"/>
            <a:ext cx="906843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 это работы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художников-дизайнеров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из журналов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IMG_363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72" y="3929066"/>
            <a:ext cx="1601484" cy="2687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36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857364"/>
            <a:ext cx="1764401" cy="3579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36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500174"/>
            <a:ext cx="1325880" cy="202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36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661">
            <a:off x="1054409" y="4015274"/>
            <a:ext cx="1604017" cy="2423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363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96216">
            <a:off x="2394693" y="1640954"/>
            <a:ext cx="1664081" cy="317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G_363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85720" y="1071546"/>
            <a:ext cx="1571636" cy="2772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7929586" y="6215082"/>
            <a:ext cx="325325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2560" y="6215082"/>
            <a:ext cx="2833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правляющая кнопка: домой 17">
            <a:hlinkClick r:id="rId9" action="ppaction://hlinksldjump" highlightClick="1"/>
          </p:cNvPr>
          <p:cNvSpPr/>
          <p:nvPr/>
        </p:nvSpPr>
        <p:spPr>
          <a:xfrm>
            <a:off x="8215370" y="6215082"/>
            <a:ext cx="35423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929454" y="5643578"/>
            <a:ext cx="1984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Илл.из журналов мод Рукоделие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572628" cy="6858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  <a:alpha val="62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Оооооо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71550" lvl="1" indent="-51435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пластмассовые</a:t>
            </a:r>
          </a:p>
          <a:p>
            <a:pPr marL="971550" lvl="1" indent="-51435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деревянные</a:t>
            </a:r>
          </a:p>
          <a:p>
            <a:pPr marL="971550" lvl="1" indent="-51435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металлические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Виды крючков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IMG_3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28736"/>
            <a:ext cx="5268479" cy="2593988"/>
          </a:xfrm>
          <a:prstGeom prst="rect">
            <a:avLst/>
          </a:prstGeo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7929586" y="6215082"/>
            <a:ext cx="325325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60" y="6215082"/>
            <a:ext cx="2833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8215370" y="6215082"/>
            <a:ext cx="35423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  <a:alpha val="62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лллллл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Виды пряжи для вязания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IMG_36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428736"/>
            <a:ext cx="2215649" cy="1823003"/>
          </a:xfrm>
        </p:spPr>
      </p:pic>
      <p:pic>
        <p:nvPicPr>
          <p:cNvPr id="11" name="Рисунок 10" descr="IMG_36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1500174"/>
            <a:ext cx="1706880" cy="2032000"/>
          </a:xfrm>
          <a:prstGeom prst="rect">
            <a:avLst/>
          </a:prstGeom>
        </p:spPr>
      </p:pic>
      <p:pic>
        <p:nvPicPr>
          <p:cNvPr id="12" name="Рисунок 11" descr="IMG_36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286256"/>
            <a:ext cx="1971040" cy="1706880"/>
          </a:xfrm>
          <a:prstGeom prst="rect">
            <a:avLst/>
          </a:prstGeom>
        </p:spPr>
      </p:pic>
      <p:pic>
        <p:nvPicPr>
          <p:cNvPr id="13" name="Рисунок 12" descr="IMG_36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143380"/>
            <a:ext cx="1879600" cy="1640840"/>
          </a:xfrm>
          <a:prstGeom prst="rect">
            <a:avLst/>
          </a:prstGeom>
        </p:spPr>
      </p:pic>
      <p:pic>
        <p:nvPicPr>
          <p:cNvPr id="14" name="Рисунок 13" descr="IMG_36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1571612"/>
            <a:ext cx="2275840" cy="1706880"/>
          </a:xfrm>
          <a:prstGeom prst="rect">
            <a:avLst/>
          </a:prstGeom>
        </p:spPr>
      </p:pic>
      <p:pic>
        <p:nvPicPr>
          <p:cNvPr id="15" name="Рисунок 14" descr="IMG_363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4214818"/>
            <a:ext cx="2275840" cy="1706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2976" y="350043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лен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71934" y="371475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ирис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29454" y="35004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хлопок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00100" y="614364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шерсть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15140" y="59293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акрил</a:t>
            </a:r>
            <a:endParaRPr lang="ru-RU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7929586" y="6215082"/>
            <a:ext cx="926364" cy="357190"/>
            <a:chOff x="7929586" y="6215082"/>
            <a:chExt cx="926364" cy="357190"/>
          </a:xfrm>
        </p:grpSpPr>
        <p:sp>
          <p:nvSpPr>
            <p:cNvPr id="23" name="Управляющая кнопка: назад 22">
              <a:hlinkClick r:id="" action="ppaction://hlinkshowjump?jump=previousslide" highlightClick="1"/>
            </p:cNvPr>
            <p:cNvSpPr/>
            <p:nvPr/>
          </p:nvSpPr>
          <p:spPr>
            <a:xfrm>
              <a:off x="7929586" y="6215082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Управляющая кнопка: далее 23">
              <a:hlinkClick r:id="" action="ppaction://hlinkshowjump?jump=nextslide" highlightClick="1"/>
            </p:cNvPr>
            <p:cNvSpPr/>
            <p:nvPr/>
          </p:nvSpPr>
          <p:spPr>
            <a:xfrm>
              <a:off x="8572560" y="6215082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Управляющая кнопка: домой 24">
              <a:hlinkClick r:id="rId9" action="ppaction://hlinksldjump" highlightClick="1"/>
            </p:cNvPr>
            <p:cNvSpPr/>
            <p:nvPr/>
          </p:nvSpPr>
          <p:spPr>
            <a:xfrm>
              <a:off x="8215370" y="6215082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allAtOnce"/>
      <p:bldP spid="17" grpId="0" build="allAtOnce"/>
      <p:bldP spid="19" grpId="0" build="allAtOnce"/>
      <p:bldP spid="19" grpId="1" build="allAtOnce"/>
      <p:bldP spid="20" grpId="0" build="allAtOnce"/>
      <p:bldP spid="20" grpId="1" build="allAtOnce"/>
      <p:bldP spid="22" grpId="0" build="allAtOnce"/>
      <p:bldP spid="22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  <a:alpha val="62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лллллл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Как правильно держать крючок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35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9919" y="5429250"/>
            <a:ext cx="194612" cy="142875"/>
          </a:xfrm>
        </p:spPr>
      </p:pic>
      <p:pic>
        <p:nvPicPr>
          <p:cNvPr id="6" name="Рисунок 5" descr="IMG_3599.jpg"/>
          <p:cNvPicPr>
            <a:picLocks noChangeAspect="1"/>
          </p:cNvPicPr>
          <p:nvPr/>
        </p:nvPicPr>
        <p:blipFill>
          <a:blip r:embed="rId4"/>
          <a:srcRect r="1492" b="57307"/>
          <a:stretch>
            <a:fillRect/>
          </a:stretch>
        </p:blipFill>
        <p:spPr>
          <a:xfrm>
            <a:off x="2214546" y="1643050"/>
            <a:ext cx="4714908" cy="1500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8" y="3286124"/>
            <a:ext cx="5419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Крючок удобно держать как карандаш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929586" y="6215082"/>
            <a:ext cx="926364" cy="357190"/>
            <a:chOff x="9144000" y="5214950"/>
            <a:chExt cx="926364" cy="357190"/>
          </a:xfrm>
        </p:grpSpPr>
        <p:sp>
          <p:nvSpPr>
            <p:cNvPr id="14" name="Управляющая кнопка: назад 13">
              <a:hlinkClick r:id="" action="ppaction://hlinkshowjump?jump=previousslide" highlightClick="1"/>
            </p:cNvPr>
            <p:cNvSpPr/>
            <p:nvPr/>
          </p:nvSpPr>
          <p:spPr>
            <a:xfrm>
              <a:off x="9144000" y="5214950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далее 14">
              <a:hlinkClick r:id="" action="ppaction://hlinkshowjump?jump=nextslide" highlightClick="1"/>
            </p:cNvPr>
            <p:cNvSpPr/>
            <p:nvPr/>
          </p:nvSpPr>
          <p:spPr>
            <a:xfrm>
              <a:off x="9786974" y="5214950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Управляющая кнопка: домой 15">
              <a:hlinkClick r:id="rId5" action="ppaction://hlinksldjump" highlightClick="1"/>
            </p:cNvPr>
            <p:cNvSpPr/>
            <p:nvPr/>
          </p:nvSpPr>
          <p:spPr>
            <a:xfrm>
              <a:off x="9429784" y="5214950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MVI_364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00298" y="4071926"/>
            <a:ext cx="3500462" cy="2625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 fullScrn="1"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  <a:alpha val="62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начальная петля      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Воздушные петли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35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9919" y="5429250"/>
            <a:ext cx="194612" cy="142875"/>
          </a:xfrm>
        </p:spPr>
      </p:pic>
      <p:pic>
        <p:nvPicPr>
          <p:cNvPr id="8" name="Рисунок 7" descr="IMG_3599.jpg"/>
          <p:cNvPicPr>
            <a:picLocks noChangeAspect="1"/>
          </p:cNvPicPr>
          <p:nvPr/>
        </p:nvPicPr>
        <p:blipFill>
          <a:blip r:embed="rId3"/>
          <a:srcRect t="57834"/>
          <a:stretch>
            <a:fillRect/>
          </a:stretch>
        </p:blipFill>
        <p:spPr>
          <a:xfrm>
            <a:off x="428596" y="1357298"/>
            <a:ext cx="5307774" cy="1643074"/>
          </a:xfrm>
          <a:prstGeom prst="rect">
            <a:avLst/>
          </a:prstGeom>
        </p:spPr>
      </p:pic>
      <p:pic>
        <p:nvPicPr>
          <p:cNvPr id="9" name="Рисунок 8" descr="IMG_3604.jpg"/>
          <p:cNvPicPr>
            <a:picLocks noChangeAspect="1"/>
          </p:cNvPicPr>
          <p:nvPr/>
        </p:nvPicPr>
        <p:blipFill>
          <a:blip r:embed="rId4"/>
          <a:srcRect l="11111" t="3736" r="15556" b="2871"/>
          <a:stretch>
            <a:fillRect/>
          </a:stretch>
        </p:blipFill>
        <p:spPr>
          <a:xfrm>
            <a:off x="6072199" y="3643314"/>
            <a:ext cx="1980262" cy="30003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28" y="5072074"/>
            <a:ext cx="426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Цепочка из воздушных петель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929586" y="6215082"/>
            <a:ext cx="926364" cy="357190"/>
            <a:chOff x="9144000" y="5214950"/>
            <a:chExt cx="926364" cy="357190"/>
          </a:xfrm>
        </p:grpSpPr>
        <p:sp>
          <p:nvSpPr>
            <p:cNvPr id="16" name="Управляющая кнопка: назад 15">
              <a:hlinkClick r:id="" action="ppaction://hlinkshowjump?jump=previousslide" highlightClick="1"/>
            </p:cNvPr>
            <p:cNvSpPr/>
            <p:nvPr/>
          </p:nvSpPr>
          <p:spPr>
            <a:xfrm>
              <a:off x="9144000" y="5214950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далее 16">
              <a:hlinkClick r:id="" action="ppaction://hlinkshowjump?jump=nextslide" highlightClick="1"/>
            </p:cNvPr>
            <p:cNvSpPr/>
            <p:nvPr/>
          </p:nvSpPr>
          <p:spPr>
            <a:xfrm>
              <a:off x="9786974" y="5214950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Управляющая кнопка: домой 17">
              <a:hlinkClick r:id="rId5" action="ppaction://hlinksldjump" highlightClick="1"/>
            </p:cNvPr>
            <p:cNvSpPr/>
            <p:nvPr/>
          </p:nvSpPr>
          <p:spPr>
            <a:xfrm>
              <a:off x="9429784" y="5214950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  <a:alpha val="62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лллллл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Соединительный столбик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36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82" y="5429250"/>
            <a:ext cx="235285" cy="142875"/>
          </a:xfrm>
        </p:spPr>
      </p:pic>
      <p:pic>
        <p:nvPicPr>
          <p:cNvPr id="6" name="Рисунок 5" descr="IMG_36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500173"/>
            <a:ext cx="2643206" cy="1605067"/>
          </a:xfrm>
          <a:prstGeom prst="rect">
            <a:avLst/>
          </a:prstGeom>
        </p:spPr>
      </p:pic>
      <p:pic>
        <p:nvPicPr>
          <p:cNvPr id="7" name="Рисунок 6" descr="IMG_36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000504"/>
            <a:ext cx="2733040" cy="2032000"/>
          </a:xfrm>
          <a:prstGeom prst="rect">
            <a:avLst/>
          </a:prstGeom>
        </p:spPr>
      </p:pic>
      <p:pic>
        <p:nvPicPr>
          <p:cNvPr id="8" name="Рисунок 7" descr="IMG_36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4000504"/>
            <a:ext cx="2387600" cy="19812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929586" y="6215082"/>
            <a:ext cx="926364" cy="357190"/>
            <a:chOff x="9144000" y="5214950"/>
            <a:chExt cx="926364" cy="357190"/>
          </a:xfrm>
        </p:grpSpPr>
        <p:sp>
          <p:nvSpPr>
            <p:cNvPr id="14" name="Управляющая кнопка: назад 13">
              <a:hlinkClick r:id="" action="ppaction://hlinkshowjump?jump=previousslide" highlightClick="1"/>
            </p:cNvPr>
            <p:cNvSpPr/>
            <p:nvPr/>
          </p:nvSpPr>
          <p:spPr>
            <a:xfrm>
              <a:off x="9144000" y="5214950"/>
              <a:ext cx="325325" cy="35719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далее 14">
              <a:hlinkClick r:id="" action="ppaction://hlinkshowjump?jump=nextslide" highlightClick="1"/>
            </p:cNvPr>
            <p:cNvSpPr/>
            <p:nvPr/>
          </p:nvSpPr>
          <p:spPr>
            <a:xfrm>
              <a:off x="9786974" y="5214950"/>
              <a:ext cx="283390" cy="3571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Управляющая кнопка: домой 15">
              <a:hlinkClick r:id="rId7" action="ppaction://hlinksldjump" highlightClick="1"/>
            </p:cNvPr>
            <p:cNvSpPr/>
            <p:nvPr/>
          </p:nvSpPr>
          <p:spPr>
            <a:xfrm>
              <a:off x="9429784" y="5214950"/>
              <a:ext cx="354238" cy="35719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177</Words>
  <Application>Microsoft Office PowerPoint</Application>
  <PresentationFormat>Экран (4:3)</PresentationFormat>
  <Paragraphs>69</Paragraphs>
  <Slides>14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Содержание</vt:lpstr>
      <vt:lpstr>Крючком можно связать очень много красивых изделий</vt:lpstr>
      <vt:lpstr>А это работы художников-дизайнеров из журналов</vt:lpstr>
      <vt:lpstr>Виды крючков</vt:lpstr>
      <vt:lpstr>Виды пряжи для вязания</vt:lpstr>
      <vt:lpstr>Как правильно держать крючок</vt:lpstr>
      <vt:lpstr>Воздушные петли</vt:lpstr>
      <vt:lpstr>Соединительный столбик</vt:lpstr>
      <vt:lpstr>Столбик без накида</vt:lpstr>
      <vt:lpstr>Столбик с накидом</vt:lpstr>
      <vt:lpstr>Столбик с двумя накидами</vt:lpstr>
      <vt:lpstr>Ажурный узор «кустики»</vt:lpstr>
      <vt:lpstr>Литература и источники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матлак</dc:creator>
  <cp:lastModifiedBy>матлак</cp:lastModifiedBy>
  <cp:revision>103</cp:revision>
  <dcterms:created xsi:type="dcterms:W3CDTF">2010-01-27T10:28:54Z</dcterms:created>
  <dcterms:modified xsi:type="dcterms:W3CDTF">2010-04-01T09:51:06Z</dcterms:modified>
</cp:coreProperties>
</file>