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76" r:id="rId3"/>
    <p:sldId id="259" r:id="rId4"/>
    <p:sldId id="270" r:id="rId5"/>
    <p:sldId id="275" r:id="rId6"/>
    <p:sldId id="27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2E55D-B74D-4AE5-9763-416D2C433821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9256C-4592-4F05-A035-52357C8FD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244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9256C-4592-4F05-A035-52357C8FD69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037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9256C-4592-4F05-A035-52357C8FD69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037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4BEB-4D2B-41AA-A83D-54E881202530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96609-FE8B-474C-A18B-30CBA9496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086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4BEB-4D2B-41AA-A83D-54E881202530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96609-FE8B-474C-A18B-30CBA9496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59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4BEB-4D2B-41AA-A83D-54E881202530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96609-FE8B-474C-A18B-30CBA9496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48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4BEB-4D2B-41AA-A83D-54E881202530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96609-FE8B-474C-A18B-30CBA9496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637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4BEB-4D2B-41AA-A83D-54E881202530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96609-FE8B-474C-A18B-30CBA9496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89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4BEB-4D2B-41AA-A83D-54E881202530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96609-FE8B-474C-A18B-30CBA9496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59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4BEB-4D2B-41AA-A83D-54E881202530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96609-FE8B-474C-A18B-30CBA9496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472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4BEB-4D2B-41AA-A83D-54E881202530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96609-FE8B-474C-A18B-30CBA9496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199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4BEB-4D2B-41AA-A83D-54E881202530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96609-FE8B-474C-A18B-30CBA9496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16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4BEB-4D2B-41AA-A83D-54E881202530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96609-FE8B-474C-A18B-30CBA9496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400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4BEB-4D2B-41AA-A83D-54E881202530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96609-FE8B-474C-A18B-30CBA9496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154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94BEB-4D2B-41AA-A83D-54E881202530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96609-FE8B-474C-A18B-30CBA9496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86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1\Desktop\Разобрать\книги, тетрад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312"/>
            <a:ext cx="9144000" cy="686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79713" y="2924944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отчёт 6 «В» класса</a:t>
            </a:r>
          </a:p>
          <a:p>
            <a:pPr algn="ctr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3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50131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Благовещенск     </a:t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Амурская область</a:t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г.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326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2084" y="469404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БЩЕОБРАЗОВАТЕЛЬНОЕ БЮДЖЕТНОЕ УЧРЕЖДЕНИЕ СРЕДНЯЯ ОБЩЕОБРАЗОВАТЕЛЬНАЯ ШКОЛА №12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90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1\Desktop\Разобрать\книги, тетрад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0" y="-20292"/>
            <a:ext cx="9144000" cy="610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5576" y="3326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753" y="2780928"/>
            <a:ext cx="1703823" cy="2271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973" y="837708"/>
            <a:ext cx="2280292" cy="170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3" y="837709"/>
            <a:ext cx="2205315" cy="165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83858" y="6178119"/>
            <a:ext cx="1825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Ура! Каникулы!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06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11\Desktop\Разобрать\доска цвет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11\Documents\Личное\Фотографии 2013\На уроках\SAM_17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656" y="764703"/>
            <a:ext cx="2208246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11\Documents\Личное\Фотографии 2013\На уроках\SAM_17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825" y="764703"/>
            <a:ext cx="2137818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11\Documents\Личное\Фотографии 2013\На уроках\SAM_17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471" y="2708920"/>
            <a:ext cx="2190093" cy="164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61965" y="6039261"/>
            <a:ext cx="1256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уроках.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95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11\Desktop\Разобрать\доска цвет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11\Documents\Личное\Фотографии 2013\На уроках\SAM_17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24944"/>
            <a:ext cx="2193007" cy="164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11\Documents\Личное\Фотографии 2013\На уроках\SAM_17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709" y="874852"/>
            <a:ext cx="2157392" cy="161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11\Documents\Личное\Фотографии 2013\На уроках\SAM_17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872716"/>
            <a:ext cx="2246700" cy="168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7984" y="6264745"/>
            <a:ext cx="1314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уроках.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80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1\Desktop\Разобрать\книги, тетрад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" y="-243408"/>
            <a:ext cx="9144000" cy="646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5576" y="3326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83249"/>
            <a:ext cx="4104456" cy="292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15616" y="6321206"/>
            <a:ext cx="7277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гордимся нашими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достижениями. Наш учебный год закончился.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577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1\Desktop\Разобрать\книги, тетрад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59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5576" y="3326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7543" y="63212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124744"/>
            <a:ext cx="7200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endParaRPr lang="ru-RU" altLang="ru-RU" sz="2800" b="1" i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endParaRPr lang="ru-RU" altLang="ru-RU" sz="2800" b="1" i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28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</a:t>
            </a:r>
            <a:r>
              <a:rPr lang="ru-RU" altLang="ru-RU" sz="28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</a:p>
          <a:p>
            <a:pPr algn="ctr">
              <a:spcBef>
                <a:spcPct val="0"/>
              </a:spcBef>
            </a:pPr>
            <a:r>
              <a:rPr lang="ru-RU" altLang="ru-RU" sz="28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руководитель </a:t>
            </a:r>
            <a:r>
              <a:rPr lang="ru-RU" altLang="ru-RU" sz="28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altLang="ru-RU" sz="28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«В»             </a:t>
            </a:r>
            <a:endParaRPr lang="ru-RU" altLang="ru-RU" sz="2800" b="1" i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28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sz="28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МОБУ СОШ  № 12 </a:t>
            </a:r>
          </a:p>
          <a:p>
            <a:pPr algn="ctr">
              <a:spcBef>
                <a:spcPct val="0"/>
              </a:spcBef>
            </a:pPr>
            <a:r>
              <a:rPr lang="ru-RU" altLang="ru-RU" sz="28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Благовещенска</a:t>
            </a:r>
          </a:p>
          <a:p>
            <a:pPr algn="ctr">
              <a:spcBef>
                <a:spcPct val="0"/>
              </a:spcBef>
            </a:pPr>
            <a:r>
              <a:rPr lang="ru-RU" altLang="ru-RU" sz="28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Устинова Валентина Ивановна</a:t>
            </a:r>
          </a:p>
        </p:txBody>
      </p:sp>
    </p:spTree>
    <p:extLst>
      <p:ext uri="{BB962C8B-B14F-4D97-AF65-F5344CB8AC3E}">
        <p14:creationId xmlns:p14="http://schemas.microsoft.com/office/powerpoint/2010/main" val="284040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62</Words>
  <Application>Microsoft Office PowerPoint</Application>
  <PresentationFormat>Экран (4:3)</PresentationFormat>
  <Paragraphs>17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</dc:creator>
  <cp:lastModifiedBy>11</cp:lastModifiedBy>
  <cp:revision>34</cp:revision>
  <dcterms:created xsi:type="dcterms:W3CDTF">2014-04-27T23:44:01Z</dcterms:created>
  <dcterms:modified xsi:type="dcterms:W3CDTF">2014-06-02T03:22:26Z</dcterms:modified>
</cp:coreProperties>
</file>