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71" r:id="rId4"/>
    <p:sldId id="268" r:id="rId5"/>
    <p:sldId id="269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2E55D-B74D-4AE5-9763-416D2C433821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9256C-4592-4F05-A035-52357C8FD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4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9256C-4592-4F05-A035-52357C8FD6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4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9256C-4592-4F05-A035-52357C8FD69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3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08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8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3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9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9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7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9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6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0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5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4BEB-4D2B-41AA-A83D-54E881202530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96609-FE8B-474C-A18B-30CBA9496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86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\Desktop\Разобрать\книги, тетра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312"/>
            <a:ext cx="9144000" cy="68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3" y="2924944"/>
            <a:ext cx="7088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отчёт 6 «В» класса</a:t>
            </a: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2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Благовещенск     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Амурская область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084" y="469404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БЩЕОБРАЗОВАТЕЛЬНОЕ БЮДЖЕТНОЕ УЧРЕЖДЕНИЕ СРЕДНЯЯ ОБЩЕОБРАЗОВАТЕЛЬНАЯ ШКОЛА №12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1\Desktop\Разобрать\глобус цве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" y="0"/>
            <a:ext cx="914400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1\Documents\Intelli-studio\Samsung Camera\2013-11-05\SAM_15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40" y="836712"/>
            <a:ext cx="3042593" cy="22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1\Documents\Личное\Фотографии 2013\SAM_17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1795"/>
            <a:ext cx="3030084" cy="227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2526" y="6380965"/>
            <a:ext cx="5972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интересными людьми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 песни и строя.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3001409" cy="22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0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1\Desktop\Разобрать\глобус цве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11\Documents\Личное\Фотографии 2013\Классный час 23 февраля\SAM_1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2699792" cy="20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11\Documents\Личное\Фотографии 2013\Классный час 23 февраля\SAM_1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2699791" cy="20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118656"/>
            <a:ext cx="1584175" cy="236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857" y="3118656"/>
            <a:ext cx="1555810" cy="236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125132"/>
            <a:ext cx="1522371" cy="230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48" y="6163371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классные часы. Классный час, посвящённый дню защитника Отечества.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плетения косичек.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1\Desktop\Разобрать\снегов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11\Documents\Личное\Фотографии 2013\SAM_15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7728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11\Documents\Личное\Фотографии 2013\SAM_15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7728"/>
            <a:ext cx="2969568" cy="22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11\Documents\Личное\Фотографии 2013\SAM_15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3068960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2611" y="6066267"/>
            <a:ext cx="349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«Укрась школьный двор».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1\Desktop\Разобрать\новый г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58316"/>
            <a:ext cx="9144000" cy="61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11\Documents\Личное\Фотографии 2013\Новый год\SAM_15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11\Documents\Личное\Фотографии 2013\Новый год\SAM_1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72" y="3739091"/>
            <a:ext cx="2850909" cy="213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11\Documents\Личное\Фотографии 2013\Новый год\SAM_16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82" y="1525085"/>
            <a:ext cx="2952008" cy="221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6309320"/>
            <a:ext cx="130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год.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1\Desktop\Разобрать\книги, тетрад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567" y="0"/>
            <a:ext cx="9324528" cy="724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3" y="63212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124744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следует</a:t>
            </a:r>
          </a:p>
          <a:p>
            <a:pPr algn="ctr">
              <a:spcBef>
                <a:spcPct val="0"/>
              </a:spcBef>
            </a:pPr>
            <a:endParaRPr lang="ru-RU" altLang="ru-RU" sz="28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</a:t>
            </a: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ctr">
              <a:spcBef>
                <a:spcPct val="0"/>
              </a:spcBef>
            </a:pP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</a:t>
            </a:r>
            <a:r>
              <a:rPr lang="ru-RU" alt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«В»             </a:t>
            </a:r>
            <a:endParaRPr lang="ru-RU" altLang="ru-RU" sz="2800" b="1" i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 № 12 </a:t>
            </a:r>
          </a:p>
          <a:p>
            <a:pPr algn="ctr">
              <a:spcBef>
                <a:spcPct val="0"/>
              </a:spcBef>
            </a:pP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Благовещенска</a:t>
            </a:r>
          </a:p>
          <a:p>
            <a:pPr algn="ctr">
              <a:spcBef>
                <a:spcPct val="0"/>
              </a:spcBef>
            </a:pPr>
            <a:r>
              <a:rPr lang="ru-RU" alt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Устинова Валентина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28404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80</Words>
  <Application>Microsoft Office PowerPoint</Application>
  <PresentationFormat>Экран (4:3)</PresentationFormat>
  <Paragraphs>18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11</cp:lastModifiedBy>
  <cp:revision>23</cp:revision>
  <dcterms:created xsi:type="dcterms:W3CDTF">2014-04-27T23:44:01Z</dcterms:created>
  <dcterms:modified xsi:type="dcterms:W3CDTF">2014-06-02T03:17:29Z</dcterms:modified>
</cp:coreProperties>
</file>