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Default Extension="mp3" ContentType="audio/unknown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17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4" Type="http://schemas.openxmlformats.org/officeDocument/2006/relationships/image" Target="../media/image5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7" Type="http://schemas.openxmlformats.org/officeDocument/2006/relationships/image" Target="../media/image9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6" Type="http://schemas.openxmlformats.org/officeDocument/2006/relationships/image" Target="../media/image8.wmf"/><Relationship Id="rId5" Type="http://schemas.openxmlformats.org/officeDocument/2006/relationships/image" Target="../media/image7.wmf"/><Relationship Id="rId4" Type="http://schemas.openxmlformats.org/officeDocument/2006/relationships/image" Target="../media/image5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1E186B-0565-4CCD-975D-82E357304B96}" type="datetimeFigureOut">
              <a:rPr lang="ru-RU" smtClean="0"/>
              <a:t>04.06.2014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FBEC20-3B7B-401A-99E7-AE5F26DB854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424620-910E-4DA3-940E-04116B74A1F1}" type="slidenum">
              <a:rPr lang="ru-RU"/>
              <a:pPr/>
              <a:t>3</a:t>
            </a:fld>
            <a:endParaRPr lang="ru-RU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506326-46B3-4ABA-AE5A-D39AE635F063}" type="datetimeFigureOut">
              <a:rPr lang="ru-RU" smtClean="0"/>
              <a:t>04.06.2014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B3E29A-2F3A-4313-A9DA-DB77FE1FB5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506326-46B3-4ABA-AE5A-D39AE635F063}" type="datetimeFigureOut">
              <a:rPr lang="ru-RU" smtClean="0"/>
              <a:t>04.06.2014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B3E29A-2F3A-4313-A9DA-DB77FE1FB5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506326-46B3-4ABA-AE5A-D39AE635F063}" type="datetimeFigureOut">
              <a:rPr lang="ru-RU" smtClean="0"/>
              <a:t>04.06.2014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B3E29A-2F3A-4313-A9DA-DB77FE1FB5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506326-46B3-4ABA-AE5A-D39AE635F063}" type="datetimeFigureOut">
              <a:rPr lang="ru-RU" smtClean="0"/>
              <a:t>04.06.2014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B3E29A-2F3A-4313-A9DA-DB77FE1FB5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506326-46B3-4ABA-AE5A-D39AE635F063}" type="datetimeFigureOut">
              <a:rPr lang="ru-RU" smtClean="0"/>
              <a:t>04.06.2014</a:t>
            </a:fld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B3E29A-2F3A-4313-A9DA-DB77FE1FB5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506326-46B3-4ABA-AE5A-D39AE635F063}" type="datetimeFigureOut">
              <a:rPr lang="ru-RU" smtClean="0"/>
              <a:t>04.06.2014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B3E29A-2F3A-4313-A9DA-DB77FE1FB5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506326-46B3-4ABA-AE5A-D39AE635F063}" type="datetimeFigureOut">
              <a:rPr lang="ru-RU" smtClean="0"/>
              <a:t>04.06.2014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B3E29A-2F3A-4313-A9DA-DB77FE1FB5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506326-46B3-4ABA-AE5A-D39AE635F063}" type="datetimeFigureOut">
              <a:rPr lang="ru-RU" smtClean="0"/>
              <a:t>04.06.2014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B3E29A-2F3A-4313-A9DA-DB77FE1FB5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506326-46B3-4ABA-AE5A-D39AE635F063}" type="datetimeFigureOut">
              <a:rPr lang="ru-RU" smtClean="0"/>
              <a:t>04.06.2014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B3E29A-2F3A-4313-A9DA-DB77FE1FB5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506326-46B3-4ABA-AE5A-D39AE635F063}" type="datetimeFigureOut">
              <a:rPr lang="ru-RU" smtClean="0"/>
              <a:t>04.06.2014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B3E29A-2F3A-4313-A9DA-DB77FE1FB5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506326-46B3-4ABA-AE5A-D39AE635F063}" type="datetimeFigureOut">
              <a:rPr lang="ru-RU" smtClean="0"/>
              <a:t>04.06.2014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B3E29A-2F3A-4313-A9DA-DB77FE1FB5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506326-46B3-4ABA-AE5A-D39AE635F063}" type="datetimeFigureOut">
              <a:rPr lang="ru-RU" smtClean="0"/>
              <a:t>04.06.2014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B3E29A-2F3A-4313-A9DA-DB77FE1FB5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506326-46B3-4ABA-AE5A-D39AE635F063}" type="datetimeFigureOut">
              <a:rPr lang="ru-RU" smtClean="0"/>
              <a:t>04.06.2014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B3E29A-2F3A-4313-A9DA-DB77FE1FB5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3CCFF"/>
            </a:gs>
            <a:gs pos="100000">
              <a:srgbClr val="66FF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93506326-46B3-4ABA-AE5A-D39AE635F063}" type="datetimeFigureOut">
              <a:rPr lang="ru-RU" smtClean="0"/>
              <a:t>04.06.2014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2B3E29A-2F3A-4313-A9DA-DB77FE1FB5C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media" Target="../media/media4.mp3"/><Relationship Id="rId2" Type="http://schemas.openxmlformats.org/officeDocument/2006/relationships/slideLayout" Target="../slideLayouts/slideLayout7.xml"/><Relationship Id="rId1" Type="http://schemas.openxmlformats.org/officeDocument/2006/relationships/audio" Target="../media/media4.mp3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0.png"/><Relationship Id="rId5" Type="http://schemas.openxmlformats.org/officeDocument/2006/relationships/oleObject" Target="../embeddings/oleObject29.bin"/><Relationship Id="rId4" Type="http://schemas.openxmlformats.org/officeDocument/2006/relationships/oleObject" Target="../embeddings/oleObject28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oleObject" Target="../embeddings/oleObject30.bin"/><Relationship Id="rId7" Type="http://schemas.openxmlformats.org/officeDocument/2006/relationships/oleObject" Target="../embeddings/oleObject34.bin"/><Relationship Id="rId12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33.bin"/><Relationship Id="rId11" Type="http://schemas.openxmlformats.org/officeDocument/2006/relationships/image" Target="../media/image14.png"/><Relationship Id="rId5" Type="http://schemas.openxmlformats.org/officeDocument/2006/relationships/oleObject" Target="../embeddings/oleObject32.bin"/><Relationship Id="rId10" Type="http://schemas.openxmlformats.org/officeDocument/2006/relationships/image" Target="../media/image13.png"/><Relationship Id="rId4" Type="http://schemas.openxmlformats.org/officeDocument/2006/relationships/oleObject" Target="../embeddings/oleObject31.bin"/><Relationship Id="rId9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media" Target="../media/media4.mp3"/><Relationship Id="rId2" Type="http://schemas.openxmlformats.org/officeDocument/2006/relationships/slideLayout" Target="../slideLayouts/slideLayout7.xml"/><Relationship Id="rId1" Type="http://schemas.openxmlformats.org/officeDocument/2006/relationships/audio" Target="../media/media4.mp3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2.png"/><Relationship Id="rId3" Type="http://schemas.openxmlformats.org/officeDocument/2006/relationships/image" Target="../media/image17.png"/><Relationship Id="rId7" Type="http://schemas.openxmlformats.org/officeDocument/2006/relationships/image" Target="../media/image22.png"/><Relationship Id="rId12" Type="http://schemas.openxmlformats.org/officeDocument/2006/relationships/image" Target="../media/image19.png"/><Relationship Id="rId2" Type="http://schemas.openxmlformats.org/officeDocument/2006/relationships/image" Target="../media/image16.png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1.png"/><Relationship Id="rId5" Type="http://schemas.openxmlformats.org/officeDocument/2006/relationships/image" Target="../media/image20.png"/><Relationship Id="rId1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76;&#1085;&#1089;\Desktop\&#1087;&#1086;&#1089;&#1083;&#1077;&#1076;&#1085;&#1080;&#1081;%20&#1075;&#1077;&#1088;&#1086;&#1081;\&#1050;%20&#1096;&#1082;&#1086;&#1083;&#1100;&#1085;&#1086;&#1084;&#1091;%20&#1087;&#1088;&#1072;&#1079;&#1076;&#1085;&#1080;&#1082;&#1091;%20(23%20&#1092;&#1077;&#1074;&#1088;&#1072;&#1083;&#1103;)%20-%20&#1052;&#1072;&#1083;&#1100;&#1095;&#1080;&#1096;&#1082;&#1080;%5bplus-music.org%5d.mp3" TargetMode="Externa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9.bin"/><Relationship Id="rId5" Type="http://schemas.openxmlformats.org/officeDocument/2006/relationships/oleObject" Target="../embeddings/oleObject8.bin"/><Relationship Id="rId4" Type="http://schemas.openxmlformats.org/officeDocument/2006/relationships/oleObject" Target="../embeddings/oleObject7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4.bin"/><Relationship Id="rId5" Type="http://schemas.openxmlformats.org/officeDocument/2006/relationships/oleObject" Target="../embeddings/oleObject13.bin"/><Relationship Id="rId4" Type="http://schemas.openxmlformats.org/officeDocument/2006/relationships/oleObject" Target="../embeddings/oleObject12.bin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media" Target="../media/media4.mp3"/><Relationship Id="rId2" Type="http://schemas.openxmlformats.org/officeDocument/2006/relationships/slideLayout" Target="../slideLayouts/slideLayout7.xml"/><Relationship Id="rId1" Type="http://schemas.openxmlformats.org/officeDocument/2006/relationships/audio" Target="../media/media4.mp3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media" Target="../media/media4.mp3"/><Relationship Id="rId2" Type="http://schemas.openxmlformats.org/officeDocument/2006/relationships/slideLayout" Target="../slideLayouts/slideLayout7.xml"/><Relationship Id="rId1" Type="http://schemas.openxmlformats.org/officeDocument/2006/relationships/audio" Target="../media/media4.mp3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9.bin"/><Relationship Id="rId5" Type="http://schemas.openxmlformats.org/officeDocument/2006/relationships/oleObject" Target="../embeddings/oleObject18.bin"/><Relationship Id="rId4" Type="http://schemas.openxmlformats.org/officeDocument/2006/relationships/oleObject" Target="../embeddings/oleObject17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3" Type="http://schemas.openxmlformats.org/officeDocument/2006/relationships/oleObject" Target="../embeddings/oleObject20.bin"/><Relationship Id="rId7" Type="http://schemas.openxmlformats.org/officeDocument/2006/relationships/oleObject" Target="../embeddings/oleObject2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3.bin"/><Relationship Id="rId5" Type="http://schemas.openxmlformats.org/officeDocument/2006/relationships/oleObject" Target="../embeddings/oleObject22.bin"/><Relationship Id="rId4" Type="http://schemas.openxmlformats.org/officeDocument/2006/relationships/oleObject" Target="../embeddings/oleObject21.bin"/><Relationship Id="rId9" Type="http://schemas.openxmlformats.org/officeDocument/2006/relationships/oleObject" Target="../embeddings/oleObject2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AutoShape 3"/>
          <p:cNvSpPr>
            <a:spLocks noChangeArrowheads="1"/>
          </p:cNvSpPr>
          <p:nvPr/>
        </p:nvSpPr>
        <p:spPr bwMode="auto">
          <a:xfrm>
            <a:off x="990600" y="5486400"/>
            <a:ext cx="838200" cy="838200"/>
          </a:xfrm>
          <a:prstGeom prst="sun">
            <a:avLst>
              <a:gd name="adj" fmla="val 31250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5060" name="AutoShape 4"/>
          <p:cNvSpPr>
            <a:spLocks noChangeArrowheads="1"/>
          </p:cNvSpPr>
          <p:nvPr/>
        </p:nvSpPr>
        <p:spPr bwMode="auto">
          <a:xfrm>
            <a:off x="2057400" y="2133600"/>
            <a:ext cx="838200" cy="838200"/>
          </a:xfrm>
          <a:prstGeom prst="sun">
            <a:avLst>
              <a:gd name="adj" fmla="val 31250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5061" name="AutoShape 5"/>
          <p:cNvSpPr>
            <a:spLocks noChangeArrowheads="1"/>
          </p:cNvSpPr>
          <p:nvPr/>
        </p:nvSpPr>
        <p:spPr bwMode="auto">
          <a:xfrm>
            <a:off x="6553200" y="2057400"/>
            <a:ext cx="838200" cy="838200"/>
          </a:xfrm>
          <a:prstGeom prst="sun">
            <a:avLst>
              <a:gd name="adj" fmla="val 31250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5062" name="AutoShape 6"/>
          <p:cNvSpPr>
            <a:spLocks noChangeArrowheads="1"/>
          </p:cNvSpPr>
          <p:nvPr/>
        </p:nvSpPr>
        <p:spPr bwMode="auto">
          <a:xfrm>
            <a:off x="4114800" y="4953000"/>
            <a:ext cx="838200" cy="838200"/>
          </a:xfrm>
          <a:prstGeom prst="sun">
            <a:avLst>
              <a:gd name="adj" fmla="val 31250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5063" name="AutoShape 7"/>
          <p:cNvSpPr>
            <a:spLocks noChangeArrowheads="1"/>
          </p:cNvSpPr>
          <p:nvPr/>
        </p:nvSpPr>
        <p:spPr bwMode="auto">
          <a:xfrm>
            <a:off x="4191000" y="609600"/>
            <a:ext cx="838200" cy="838200"/>
          </a:xfrm>
          <a:prstGeom prst="sun">
            <a:avLst>
              <a:gd name="adj" fmla="val 31250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5064" name="AutoShape 8"/>
          <p:cNvSpPr>
            <a:spLocks noChangeArrowheads="1"/>
          </p:cNvSpPr>
          <p:nvPr/>
        </p:nvSpPr>
        <p:spPr bwMode="auto">
          <a:xfrm>
            <a:off x="7620000" y="533400"/>
            <a:ext cx="838200" cy="838200"/>
          </a:xfrm>
          <a:prstGeom prst="sun">
            <a:avLst>
              <a:gd name="adj" fmla="val 31250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5065" name="AutoShape 9"/>
          <p:cNvSpPr>
            <a:spLocks noChangeArrowheads="1"/>
          </p:cNvSpPr>
          <p:nvPr/>
        </p:nvSpPr>
        <p:spPr bwMode="auto">
          <a:xfrm>
            <a:off x="7315200" y="5562600"/>
            <a:ext cx="838200" cy="838200"/>
          </a:xfrm>
          <a:prstGeom prst="sun">
            <a:avLst>
              <a:gd name="adj" fmla="val 31250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5066" name="AutoShape 10"/>
          <p:cNvSpPr>
            <a:spLocks noChangeArrowheads="1"/>
          </p:cNvSpPr>
          <p:nvPr/>
        </p:nvSpPr>
        <p:spPr bwMode="auto">
          <a:xfrm>
            <a:off x="914400" y="457200"/>
            <a:ext cx="838200" cy="838200"/>
          </a:xfrm>
          <a:prstGeom prst="sun">
            <a:avLst>
              <a:gd name="adj" fmla="val 31250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5067" name="WordArt 11"/>
          <p:cNvSpPr>
            <a:spLocks noChangeArrowheads="1" noChangeShapeType="1" noTextEdit="1"/>
          </p:cNvSpPr>
          <p:nvPr/>
        </p:nvSpPr>
        <p:spPr bwMode="auto">
          <a:xfrm>
            <a:off x="2667000" y="1143000"/>
            <a:ext cx="3810000" cy="40386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176"/>
              </a:avLst>
            </a:prstTxWarp>
          </a:bodyPr>
          <a:lstStyle/>
          <a:p>
            <a:r>
              <a:rPr lang="en-US" sz="60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Bookman Old Style"/>
              </a:rPr>
              <a:t>III</a:t>
            </a:r>
          </a:p>
          <a:p>
            <a:r>
              <a:rPr lang="ru-RU" sz="60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Bookman Old Style"/>
              </a:rPr>
              <a:t>ТУР</a:t>
            </a:r>
          </a:p>
        </p:txBody>
      </p:sp>
      <p:sp>
        <p:nvSpPr>
          <p:cNvPr id="45068" name="AutoShape 12"/>
          <p:cNvSpPr>
            <a:spLocks noChangeArrowheads="1"/>
          </p:cNvSpPr>
          <p:nvPr/>
        </p:nvSpPr>
        <p:spPr bwMode="auto">
          <a:xfrm>
            <a:off x="685800" y="3581400"/>
            <a:ext cx="838200" cy="838200"/>
          </a:xfrm>
          <a:prstGeom prst="sun">
            <a:avLst>
              <a:gd name="adj" fmla="val 31250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5069" name="AutoShape 13"/>
          <p:cNvSpPr>
            <a:spLocks noChangeArrowheads="1"/>
          </p:cNvSpPr>
          <p:nvPr/>
        </p:nvSpPr>
        <p:spPr bwMode="auto">
          <a:xfrm>
            <a:off x="7620000" y="3581400"/>
            <a:ext cx="838200" cy="838200"/>
          </a:xfrm>
          <a:prstGeom prst="sun">
            <a:avLst>
              <a:gd name="adj" fmla="val 31250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2" name="4_-_GONG-Zvuk_Gonga(vmusice.net)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="" xmlns:p14="http://schemas.microsoft.com/office/powerpoint/2010/main" r:embed="rId3"/>
              </p:ext>
            </p:extLst>
          </p:nvPr>
        </p:nvPicPr>
        <p:blipFill>
          <a:blip r:embed="rId4" cstate="screen"/>
          <a:stretch>
            <a:fillRect/>
          </a:stretch>
        </p:blipFill>
        <p:spPr>
          <a:xfrm>
            <a:off x="8165863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50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50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607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506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9635" name="Object 3"/>
          <p:cNvGraphicFramePr>
            <a:graphicFrameLocks noChangeAspect="1"/>
          </p:cNvGraphicFramePr>
          <p:nvPr/>
        </p:nvGraphicFramePr>
        <p:xfrm>
          <a:off x="228600" y="6019800"/>
          <a:ext cx="533400" cy="533400"/>
        </p:xfrm>
        <a:graphic>
          <a:graphicData uri="http://schemas.openxmlformats.org/presentationml/2006/ole">
            <p:oleObj spid="_x0000_s6146" name="Microsoft Note-It" r:id="rId3" imgW="1143000" imgH="1143000" progId="">
              <p:embed/>
            </p:oleObj>
          </a:graphicData>
        </a:graphic>
      </p:graphicFrame>
      <p:graphicFrame>
        <p:nvGraphicFramePr>
          <p:cNvPr id="69636" name="Object 4"/>
          <p:cNvGraphicFramePr>
            <a:graphicFrameLocks noChangeAspect="1"/>
          </p:cNvGraphicFramePr>
          <p:nvPr/>
        </p:nvGraphicFramePr>
        <p:xfrm>
          <a:off x="3707904" y="6021288"/>
          <a:ext cx="533400" cy="533400"/>
        </p:xfrm>
        <a:graphic>
          <a:graphicData uri="http://schemas.openxmlformats.org/presentationml/2006/ole">
            <p:oleObj spid="_x0000_s6147" name="Microsoft Note-It" r:id="rId4" imgW="1143000" imgH="1143000" progId="">
              <p:embed/>
            </p:oleObj>
          </a:graphicData>
        </a:graphic>
      </p:graphicFrame>
      <p:graphicFrame>
        <p:nvGraphicFramePr>
          <p:cNvPr id="69637" name="Object 5"/>
          <p:cNvGraphicFramePr>
            <a:graphicFrameLocks noChangeAspect="1"/>
          </p:cNvGraphicFramePr>
          <p:nvPr/>
        </p:nvGraphicFramePr>
        <p:xfrm>
          <a:off x="6516216" y="6021288"/>
          <a:ext cx="533400" cy="533400"/>
        </p:xfrm>
        <a:graphic>
          <a:graphicData uri="http://schemas.openxmlformats.org/presentationml/2006/ole">
            <p:oleObj spid="_x0000_s6148" name="Microsoft Note-It" r:id="rId5" imgW="1143000" imgH="1143000" progId="">
              <p:embed/>
            </p:oleObj>
          </a:graphicData>
        </a:graphic>
      </p:graphicFrame>
      <p:sp>
        <p:nvSpPr>
          <p:cNvPr id="69645" name="Text Box 13"/>
          <p:cNvSpPr txBox="1">
            <a:spLocks noChangeArrowheads="1"/>
          </p:cNvSpPr>
          <p:nvPr/>
        </p:nvSpPr>
        <p:spPr bwMode="auto">
          <a:xfrm>
            <a:off x="827584" y="6021288"/>
            <a:ext cx="1601788" cy="45720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2400" b="1" dirty="0"/>
              <a:t>20 локтей</a:t>
            </a:r>
            <a:r>
              <a:rPr lang="ru-RU" sz="2400" dirty="0"/>
              <a:t>.</a:t>
            </a:r>
          </a:p>
        </p:txBody>
      </p:sp>
      <p:sp>
        <p:nvSpPr>
          <p:cNvPr id="69646" name="Text Box 14"/>
          <p:cNvSpPr txBox="1">
            <a:spLocks noChangeArrowheads="1"/>
          </p:cNvSpPr>
          <p:nvPr/>
        </p:nvSpPr>
        <p:spPr bwMode="auto">
          <a:xfrm>
            <a:off x="4211960" y="6021288"/>
            <a:ext cx="1601787" cy="45720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2400" b="1" dirty="0"/>
              <a:t>18 локтей.</a:t>
            </a:r>
            <a:endParaRPr lang="ru-RU" sz="2400" dirty="0"/>
          </a:p>
        </p:txBody>
      </p:sp>
      <p:sp>
        <p:nvSpPr>
          <p:cNvPr id="69648" name="Text Box 16"/>
          <p:cNvSpPr txBox="1">
            <a:spLocks noChangeArrowheads="1"/>
          </p:cNvSpPr>
          <p:nvPr/>
        </p:nvSpPr>
        <p:spPr bwMode="auto">
          <a:xfrm>
            <a:off x="7020272" y="6021288"/>
            <a:ext cx="1601787" cy="45720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2400" b="1" dirty="0"/>
              <a:t>36 локтей.</a:t>
            </a:r>
            <a:endParaRPr lang="ru-RU" sz="2400" dirty="0"/>
          </a:p>
        </p:txBody>
      </p:sp>
      <p:sp>
        <p:nvSpPr>
          <p:cNvPr id="69649" name="Text Box 17"/>
          <p:cNvSpPr txBox="1">
            <a:spLocks noChangeArrowheads="1"/>
          </p:cNvSpPr>
          <p:nvPr/>
        </p:nvSpPr>
        <p:spPr bwMode="auto">
          <a:xfrm>
            <a:off x="2339752" y="697939"/>
            <a:ext cx="6804248" cy="4832092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ru-RU" sz="2800" b="1" dirty="0">
                <a:latin typeface="Bookman Old Style" pitchFamily="18" charset="0"/>
              </a:rPr>
              <a:t>Роскошно липа расцвела.</a:t>
            </a:r>
          </a:p>
          <a:p>
            <a:r>
              <a:rPr lang="ru-RU" sz="2800" b="1" dirty="0">
                <a:latin typeface="Bookman Old Style" pitchFamily="18" charset="0"/>
              </a:rPr>
              <a:t> Под ней червяк завелся малый да вверх пополз во всю он мочь - </a:t>
            </a:r>
            <a:r>
              <a:rPr lang="ru-RU" sz="2800" b="1" dirty="0" smtClean="0">
                <a:latin typeface="Bookman Old Style" pitchFamily="18" charset="0"/>
              </a:rPr>
              <a:t>4 </a:t>
            </a:r>
            <a:r>
              <a:rPr lang="ru-RU" sz="2800" b="1" dirty="0">
                <a:latin typeface="Bookman Old Style" pitchFamily="18" charset="0"/>
              </a:rPr>
              <a:t>локтя делал в ночь, но днем сослепу </a:t>
            </a:r>
            <a:r>
              <a:rPr lang="ru-RU" sz="2800" b="1" dirty="0" smtClean="0">
                <a:latin typeface="Bookman Old Style" pitchFamily="18" charset="0"/>
              </a:rPr>
              <a:t>полз </a:t>
            </a:r>
            <a:r>
              <a:rPr lang="ru-RU" sz="2800" b="1" dirty="0">
                <a:latin typeface="Bookman Old Style" pitchFamily="18" charset="0"/>
              </a:rPr>
              <a:t>обратно он на 2 локтя аккуратно. Трудился наш червяк отважный. И вот итог работы важной, награда 9 ночей: он на верхушке липы сей</a:t>
            </a:r>
            <a:r>
              <a:rPr lang="ru-RU" sz="2800" b="1" dirty="0" smtClean="0">
                <a:latin typeface="Bookman Old Style" pitchFamily="18" charset="0"/>
              </a:rPr>
              <a:t>. </a:t>
            </a:r>
          </a:p>
          <a:p>
            <a:r>
              <a:rPr lang="ru-RU" sz="2800" b="1" dirty="0" smtClean="0">
                <a:latin typeface="Bookman Old Style" pitchFamily="18" charset="0"/>
              </a:rPr>
              <a:t>- </a:t>
            </a:r>
            <a:r>
              <a:rPr lang="ru-RU" sz="2800" b="1" dirty="0">
                <a:latin typeface="Bookman Old Style" pitchFamily="18" charset="0"/>
              </a:rPr>
              <a:t>Теперь, мой друг, поведай </a:t>
            </a:r>
          </a:p>
          <a:p>
            <a:r>
              <a:rPr lang="ru-RU" sz="2800" b="1" dirty="0">
                <a:latin typeface="Bookman Old Style" pitchFamily="18" charset="0"/>
              </a:rPr>
              <a:t>ты, какой та липа высоты?</a:t>
            </a:r>
          </a:p>
        </p:txBody>
      </p:sp>
      <p:pic>
        <p:nvPicPr>
          <p:cNvPr id="69650" name="Picture 18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179512" y="188640"/>
            <a:ext cx="2066925" cy="533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300"/>
                                        <p:tgtEl>
                                          <p:spTgt spid="69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1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1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2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2500"/>
                            </p:stCondLst>
                            <p:childTnLst>
                              <p:par>
                                <p:cTn id="18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0" dur="500"/>
                                        <p:tgtEl>
                                          <p:spTgt spid="69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3000"/>
                            </p:stCondLst>
                            <p:childTnLst>
                              <p:par>
                                <p:cTn id="22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4" dur="500"/>
                                        <p:tgtEl>
                                          <p:spTgt spid="69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3500"/>
                            </p:stCondLst>
                            <p:childTnLst>
                              <p:par>
                                <p:cTn id="26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8" dur="500"/>
                                        <p:tgtEl>
                                          <p:spTgt spid="69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45" grpId="0" autoUpdateAnimBg="0"/>
      <p:bldP spid="69646" grpId="0" autoUpdateAnimBg="0"/>
      <p:bldP spid="69648" grpId="0" autoUpdateAnimBg="0"/>
      <p:bldP spid="69649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699" name="Object 3"/>
          <p:cNvGraphicFramePr>
            <a:graphicFrameLocks noChangeAspect="1"/>
          </p:cNvGraphicFramePr>
          <p:nvPr/>
        </p:nvGraphicFramePr>
        <p:xfrm>
          <a:off x="1066800" y="3276600"/>
          <a:ext cx="533400" cy="533400"/>
        </p:xfrm>
        <a:graphic>
          <a:graphicData uri="http://schemas.openxmlformats.org/presentationml/2006/ole">
            <p:oleObj spid="_x0000_s7170" name="Microsoft Note-It" r:id="rId3" imgW="1143000" imgH="1143000" progId="">
              <p:embed/>
            </p:oleObj>
          </a:graphicData>
        </a:graphic>
      </p:graphicFrame>
      <p:graphicFrame>
        <p:nvGraphicFramePr>
          <p:cNvPr id="29700" name="Object 4"/>
          <p:cNvGraphicFramePr>
            <a:graphicFrameLocks noChangeAspect="1"/>
          </p:cNvGraphicFramePr>
          <p:nvPr/>
        </p:nvGraphicFramePr>
        <p:xfrm>
          <a:off x="2209800" y="6248400"/>
          <a:ext cx="533400" cy="533400"/>
        </p:xfrm>
        <a:graphic>
          <a:graphicData uri="http://schemas.openxmlformats.org/presentationml/2006/ole">
            <p:oleObj spid="_x0000_s7171" name="Microsoft Note-It" r:id="rId4" imgW="1143000" imgH="1143000" progId="">
              <p:embed/>
            </p:oleObj>
          </a:graphicData>
        </a:graphic>
      </p:graphicFrame>
      <p:graphicFrame>
        <p:nvGraphicFramePr>
          <p:cNvPr id="29701" name="Object 5"/>
          <p:cNvGraphicFramePr>
            <a:graphicFrameLocks noChangeAspect="1"/>
          </p:cNvGraphicFramePr>
          <p:nvPr/>
        </p:nvGraphicFramePr>
        <p:xfrm>
          <a:off x="4267200" y="3276600"/>
          <a:ext cx="533400" cy="533400"/>
        </p:xfrm>
        <a:graphic>
          <a:graphicData uri="http://schemas.openxmlformats.org/presentationml/2006/ole">
            <p:oleObj spid="_x0000_s7172" name="Microsoft Note-It" r:id="rId5" imgW="1143000" imgH="1143000" progId="">
              <p:embed/>
            </p:oleObj>
          </a:graphicData>
        </a:graphic>
      </p:graphicFrame>
      <p:graphicFrame>
        <p:nvGraphicFramePr>
          <p:cNvPr id="29702" name="Object 6"/>
          <p:cNvGraphicFramePr>
            <a:graphicFrameLocks noChangeAspect="1"/>
          </p:cNvGraphicFramePr>
          <p:nvPr/>
        </p:nvGraphicFramePr>
        <p:xfrm>
          <a:off x="6096000" y="6248400"/>
          <a:ext cx="533400" cy="533400"/>
        </p:xfrm>
        <a:graphic>
          <a:graphicData uri="http://schemas.openxmlformats.org/presentationml/2006/ole">
            <p:oleObj spid="_x0000_s7173" name="Microsoft Note-It" r:id="rId6" imgW="1143000" imgH="1143000" progId="">
              <p:embed/>
            </p:oleObj>
          </a:graphicData>
        </a:graphic>
      </p:graphicFrame>
      <p:sp>
        <p:nvSpPr>
          <p:cNvPr id="29703" name="Text Box 7" descr="Sky_08"/>
          <p:cNvSpPr txBox="1">
            <a:spLocks noChangeArrowheads="1"/>
          </p:cNvSpPr>
          <p:nvPr/>
        </p:nvSpPr>
        <p:spPr bwMode="auto">
          <a:xfrm>
            <a:off x="7970838" y="605313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 b="1"/>
          </a:p>
        </p:txBody>
      </p:sp>
      <p:graphicFrame>
        <p:nvGraphicFramePr>
          <p:cNvPr id="29710" name="Object 14"/>
          <p:cNvGraphicFramePr>
            <a:graphicFrameLocks noChangeAspect="1"/>
          </p:cNvGraphicFramePr>
          <p:nvPr/>
        </p:nvGraphicFramePr>
        <p:xfrm>
          <a:off x="7467600" y="3276600"/>
          <a:ext cx="533400" cy="533400"/>
        </p:xfrm>
        <a:graphic>
          <a:graphicData uri="http://schemas.openxmlformats.org/presentationml/2006/ole">
            <p:oleObj spid="_x0000_s7174" name="Microsoft Note-It" r:id="rId7" imgW="1143000" imgH="1143000" progId="">
              <p:embed/>
            </p:oleObj>
          </a:graphicData>
        </a:graphic>
      </p:graphicFrame>
      <p:sp>
        <p:nvSpPr>
          <p:cNvPr id="29711" name="Text Box 15"/>
          <p:cNvSpPr txBox="1">
            <a:spLocks noChangeArrowheads="1"/>
          </p:cNvSpPr>
          <p:nvPr/>
        </p:nvSpPr>
        <p:spPr bwMode="auto">
          <a:xfrm>
            <a:off x="179513" y="210980"/>
            <a:ext cx="8964488" cy="492443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ru-RU" sz="2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Какой из графиков является графиком линейной функции?</a:t>
            </a:r>
            <a:endParaRPr lang="ru-RU" sz="2600" dirty="0"/>
          </a:p>
        </p:txBody>
      </p:sp>
      <p:pic>
        <p:nvPicPr>
          <p:cNvPr id="29712" name="Picture 16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6477000" y="906463"/>
            <a:ext cx="2247900" cy="2293937"/>
          </a:xfrm>
          <a:prstGeom prst="rect">
            <a:avLst/>
          </a:prstGeom>
          <a:noFill/>
        </p:spPr>
      </p:pic>
      <p:pic>
        <p:nvPicPr>
          <p:cNvPr id="29713" name="Picture 17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381000" y="868363"/>
            <a:ext cx="2270125" cy="2332037"/>
          </a:xfrm>
          <a:prstGeom prst="rect">
            <a:avLst/>
          </a:prstGeom>
          <a:noFill/>
        </p:spPr>
      </p:pic>
      <p:pic>
        <p:nvPicPr>
          <p:cNvPr id="29714" name="Picture 18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3429000" y="884238"/>
            <a:ext cx="2270125" cy="2316162"/>
          </a:xfrm>
          <a:prstGeom prst="rect">
            <a:avLst/>
          </a:prstGeom>
          <a:noFill/>
        </p:spPr>
      </p:pic>
      <p:pic>
        <p:nvPicPr>
          <p:cNvPr id="29715" name="Picture 19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1447800" y="3878263"/>
            <a:ext cx="2278063" cy="2293937"/>
          </a:xfrm>
          <a:prstGeom prst="rect">
            <a:avLst/>
          </a:prstGeom>
          <a:noFill/>
        </p:spPr>
      </p:pic>
      <p:pic>
        <p:nvPicPr>
          <p:cNvPr id="29716" name="Picture 20"/>
          <p:cNvPicPr>
            <a:picLocks noChangeAspect="1" noChangeArrowheads="1"/>
          </p:cNvPicPr>
          <p:nvPr/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5257800" y="3878263"/>
            <a:ext cx="2230438" cy="22939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9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3" grpId="0" autoUpdateAnimBg="0"/>
      <p:bldP spid="29711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AutoShape 3"/>
          <p:cNvSpPr>
            <a:spLocks noChangeArrowheads="1"/>
          </p:cNvSpPr>
          <p:nvPr/>
        </p:nvSpPr>
        <p:spPr bwMode="auto">
          <a:xfrm>
            <a:off x="990600" y="5486400"/>
            <a:ext cx="838200" cy="838200"/>
          </a:xfrm>
          <a:prstGeom prst="sun">
            <a:avLst>
              <a:gd name="adj" fmla="val 31250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8132" name="AutoShape 4"/>
          <p:cNvSpPr>
            <a:spLocks noChangeArrowheads="1"/>
          </p:cNvSpPr>
          <p:nvPr/>
        </p:nvSpPr>
        <p:spPr bwMode="auto">
          <a:xfrm>
            <a:off x="2438400" y="914400"/>
            <a:ext cx="838200" cy="838200"/>
          </a:xfrm>
          <a:prstGeom prst="sun">
            <a:avLst>
              <a:gd name="adj" fmla="val 31250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8133" name="AutoShape 5"/>
          <p:cNvSpPr>
            <a:spLocks noChangeArrowheads="1"/>
          </p:cNvSpPr>
          <p:nvPr/>
        </p:nvSpPr>
        <p:spPr bwMode="auto">
          <a:xfrm>
            <a:off x="6019800" y="914400"/>
            <a:ext cx="838200" cy="838200"/>
          </a:xfrm>
          <a:prstGeom prst="sun">
            <a:avLst>
              <a:gd name="adj" fmla="val 31250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8134" name="AutoShape 6"/>
          <p:cNvSpPr>
            <a:spLocks noChangeArrowheads="1"/>
          </p:cNvSpPr>
          <p:nvPr/>
        </p:nvSpPr>
        <p:spPr bwMode="auto">
          <a:xfrm>
            <a:off x="4114800" y="4953000"/>
            <a:ext cx="838200" cy="838200"/>
          </a:xfrm>
          <a:prstGeom prst="sun">
            <a:avLst>
              <a:gd name="adj" fmla="val 31250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8135" name="AutoShape 7"/>
          <p:cNvSpPr>
            <a:spLocks noChangeArrowheads="1"/>
          </p:cNvSpPr>
          <p:nvPr/>
        </p:nvSpPr>
        <p:spPr bwMode="auto">
          <a:xfrm>
            <a:off x="4191000" y="609600"/>
            <a:ext cx="838200" cy="838200"/>
          </a:xfrm>
          <a:prstGeom prst="sun">
            <a:avLst>
              <a:gd name="adj" fmla="val 31250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8136" name="AutoShape 8"/>
          <p:cNvSpPr>
            <a:spLocks noChangeArrowheads="1"/>
          </p:cNvSpPr>
          <p:nvPr/>
        </p:nvSpPr>
        <p:spPr bwMode="auto">
          <a:xfrm>
            <a:off x="7620000" y="533400"/>
            <a:ext cx="838200" cy="838200"/>
          </a:xfrm>
          <a:prstGeom prst="sun">
            <a:avLst>
              <a:gd name="adj" fmla="val 31250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8137" name="AutoShape 9"/>
          <p:cNvSpPr>
            <a:spLocks noChangeArrowheads="1"/>
          </p:cNvSpPr>
          <p:nvPr/>
        </p:nvSpPr>
        <p:spPr bwMode="auto">
          <a:xfrm>
            <a:off x="7315200" y="5562600"/>
            <a:ext cx="838200" cy="838200"/>
          </a:xfrm>
          <a:prstGeom prst="sun">
            <a:avLst>
              <a:gd name="adj" fmla="val 31250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8138" name="AutoShape 10"/>
          <p:cNvSpPr>
            <a:spLocks noChangeArrowheads="1"/>
          </p:cNvSpPr>
          <p:nvPr/>
        </p:nvSpPr>
        <p:spPr bwMode="auto">
          <a:xfrm>
            <a:off x="914400" y="457200"/>
            <a:ext cx="838200" cy="838200"/>
          </a:xfrm>
          <a:prstGeom prst="sun">
            <a:avLst>
              <a:gd name="adj" fmla="val 31250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8139" name="WordArt 11"/>
          <p:cNvSpPr>
            <a:spLocks noChangeArrowheads="1" noChangeShapeType="1" noTextEdit="1"/>
          </p:cNvSpPr>
          <p:nvPr/>
        </p:nvSpPr>
        <p:spPr bwMode="auto">
          <a:xfrm>
            <a:off x="1676400" y="1143000"/>
            <a:ext cx="5791200" cy="40386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176"/>
              </a:avLst>
            </a:prstTxWarp>
          </a:bodyPr>
          <a:lstStyle/>
          <a:p>
            <a:r>
              <a:rPr lang="ru-RU" sz="60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Bookman Old Style"/>
              </a:rPr>
              <a:t>Финал!</a:t>
            </a:r>
          </a:p>
        </p:txBody>
      </p:sp>
      <p:sp>
        <p:nvSpPr>
          <p:cNvPr id="48140" name="AutoShape 12"/>
          <p:cNvSpPr>
            <a:spLocks noChangeArrowheads="1"/>
          </p:cNvSpPr>
          <p:nvPr/>
        </p:nvSpPr>
        <p:spPr bwMode="auto">
          <a:xfrm>
            <a:off x="609600" y="3657600"/>
            <a:ext cx="838200" cy="838200"/>
          </a:xfrm>
          <a:prstGeom prst="sun">
            <a:avLst>
              <a:gd name="adj" fmla="val 31250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8141" name="AutoShape 13"/>
          <p:cNvSpPr>
            <a:spLocks noChangeArrowheads="1"/>
          </p:cNvSpPr>
          <p:nvPr/>
        </p:nvSpPr>
        <p:spPr bwMode="auto">
          <a:xfrm>
            <a:off x="7620000" y="3581400"/>
            <a:ext cx="838200" cy="838200"/>
          </a:xfrm>
          <a:prstGeom prst="sun">
            <a:avLst>
              <a:gd name="adj" fmla="val 31250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2" name="4_-_GONG-Zvuk_Gonga(vmusice.net)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="" xmlns:p14="http://schemas.microsoft.com/office/powerpoint/2010/main" r:embed="rId3"/>
              </p:ext>
            </p:extLst>
          </p:nvPr>
        </p:nvPicPr>
        <p:blipFill>
          <a:blip r:embed="rId4" cstate="screen"/>
          <a:stretch>
            <a:fillRect/>
          </a:stretch>
        </p:blipFill>
        <p:spPr>
          <a:xfrm>
            <a:off x="8316416" y="5966745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8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8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607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813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1" name="Text Box 7" descr="Sky_08"/>
          <p:cNvSpPr txBox="1">
            <a:spLocks noChangeArrowheads="1"/>
          </p:cNvSpPr>
          <p:nvPr/>
        </p:nvSpPr>
        <p:spPr bwMode="auto">
          <a:xfrm>
            <a:off x="7970838" y="605313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 b="1"/>
          </a:p>
        </p:txBody>
      </p:sp>
      <p:sp>
        <p:nvSpPr>
          <p:cNvPr id="26633" name="Text Box 9"/>
          <p:cNvSpPr txBox="1">
            <a:spLocks noChangeArrowheads="1"/>
          </p:cNvSpPr>
          <p:nvPr/>
        </p:nvSpPr>
        <p:spPr bwMode="auto">
          <a:xfrm>
            <a:off x="1691680" y="2432318"/>
            <a:ext cx="6408712" cy="1323439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ru-RU" sz="4000" b="1" dirty="0">
                <a:latin typeface="Bookman Old Style" pitchFamily="18" charset="0"/>
              </a:rPr>
              <a:t>Назовите видных </a:t>
            </a:r>
          </a:p>
          <a:p>
            <a:r>
              <a:rPr lang="ru-RU" sz="4000" b="1" dirty="0">
                <a:latin typeface="Bookman Old Style" pitchFamily="18" charset="0"/>
              </a:rPr>
              <a:t>ученых-математиков.</a:t>
            </a:r>
            <a:endParaRPr lang="ru-RU" dirty="0"/>
          </a:p>
        </p:txBody>
      </p:sp>
      <p:pic>
        <p:nvPicPr>
          <p:cNvPr id="26638" name="Picture 1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715000" y="152400"/>
            <a:ext cx="14859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39" name="Picture 15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386638" y="152400"/>
            <a:ext cx="1452562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40" name="Picture 16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483475" y="4191000"/>
            <a:ext cx="1498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41" name="Picture 17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11125" y="4127500"/>
            <a:ext cx="184785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43" name="Picture 19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111375" y="4114800"/>
            <a:ext cx="145097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44" name="Picture 20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7912100" y="2348880"/>
            <a:ext cx="12319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46" name="Picture 22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179512" y="1844824"/>
            <a:ext cx="1422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47" name="Picture 23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5486400" y="4114800"/>
            <a:ext cx="186055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48" name="Picture 24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228600" y="152400"/>
            <a:ext cx="1828800" cy="1597025"/>
          </a:xfrm>
          <a:prstGeom prst="rect">
            <a:avLst/>
          </a:prstGeom>
          <a:noFill/>
        </p:spPr>
      </p:pic>
      <p:pic>
        <p:nvPicPr>
          <p:cNvPr id="26649" name="Picture 25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3733800" y="4038600"/>
            <a:ext cx="1590675" cy="2133600"/>
          </a:xfrm>
          <a:prstGeom prst="rect">
            <a:avLst/>
          </a:prstGeom>
          <a:noFill/>
        </p:spPr>
      </p:pic>
      <p:pic>
        <p:nvPicPr>
          <p:cNvPr id="26650" name="Picture 26"/>
          <p:cNvPicPr>
            <a:picLocks noChangeAspect="1" noChangeArrowheads="1"/>
          </p:cNvPicPr>
          <p:nvPr/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3948113" y="152400"/>
            <a:ext cx="1554162" cy="2133600"/>
          </a:xfrm>
          <a:prstGeom prst="rect">
            <a:avLst/>
          </a:prstGeom>
          <a:noFill/>
        </p:spPr>
      </p:pic>
      <p:pic>
        <p:nvPicPr>
          <p:cNvPr id="26651" name="Picture 27"/>
          <p:cNvPicPr>
            <a:picLocks noChangeAspect="1" noChangeArrowheads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2209800" y="152400"/>
            <a:ext cx="1524000" cy="2095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3" dur="500"/>
                                        <p:tgtEl>
                                          <p:spTgt spid="26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8" dur="500"/>
                                        <p:tgtEl>
                                          <p:spTgt spid="26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3" dur="500"/>
                                        <p:tgtEl>
                                          <p:spTgt spid="26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26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26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26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26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8" dur="500"/>
                                        <p:tgtEl>
                                          <p:spTgt spid="26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3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9" name="Text Box 7" descr="Sky_08"/>
          <p:cNvSpPr txBox="1">
            <a:spLocks noChangeArrowheads="1"/>
          </p:cNvSpPr>
          <p:nvPr/>
        </p:nvSpPr>
        <p:spPr bwMode="auto">
          <a:xfrm>
            <a:off x="7970838" y="605313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 b="1"/>
          </a:p>
        </p:txBody>
      </p:sp>
      <p:pic>
        <p:nvPicPr>
          <p:cNvPr id="54280" name="Picture 8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04800" y="228600"/>
            <a:ext cx="14859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4281" name="Picture 9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905000" y="228600"/>
            <a:ext cx="1452563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4282" name="Picture 10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489325" y="228600"/>
            <a:ext cx="161607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4284" name="Picture 1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04800" y="4495800"/>
            <a:ext cx="145097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4285" name="Picture 13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1938338" y="2362200"/>
            <a:ext cx="1566862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4286" name="Picture 14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3429000" y="4495800"/>
            <a:ext cx="2017713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4287" name="Picture 15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5172075" y="2343150"/>
            <a:ext cx="1685925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4288" name="Picture 16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6934200" y="2362200"/>
            <a:ext cx="184785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4289" name="Picture 17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304800" y="2362200"/>
            <a:ext cx="153987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4290" name="Picture 18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1905000" y="4495800"/>
            <a:ext cx="141922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4291" name="Picture 19"/>
          <p:cNvPicPr>
            <a:picLocks noChangeAspect="1" noChangeArrowheads="1"/>
          </p:cNvPicPr>
          <p:nvPr/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5238750" y="228600"/>
            <a:ext cx="184785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4292" name="Picture 20"/>
          <p:cNvPicPr>
            <a:picLocks noChangeAspect="1" noChangeArrowheads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5537200" y="4495800"/>
            <a:ext cx="1549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4293" name="Picture 21"/>
          <p:cNvPicPr>
            <a:picLocks noChangeAspect="1" noChangeArrowheads="1"/>
          </p:cNvPicPr>
          <p:nvPr/>
        </p:nvPicPr>
        <p:blipFill>
          <a:blip r:embed="rId14" cstate="screen"/>
          <a:srcRect/>
          <a:stretch>
            <a:fillRect/>
          </a:stretch>
        </p:blipFill>
        <p:spPr bwMode="auto">
          <a:xfrm>
            <a:off x="7180263" y="4495800"/>
            <a:ext cx="1582737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4297" name="Picture 25"/>
          <p:cNvPicPr>
            <a:picLocks noChangeAspect="1" noChangeArrowheads="1"/>
          </p:cNvPicPr>
          <p:nvPr/>
        </p:nvPicPr>
        <p:blipFill>
          <a:blip r:embed="rId15" cstate="screen"/>
          <a:srcRect/>
          <a:stretch>
            <a:fillRect/>
          </a:stretch>
        </p:blipFill>
        <p:spPr bwMode="auto">
          <a:xfrm>
            <a:off x="7239000" y="228600"/>
            <a:ext cx="1535113" cy="2057400"/>
          </a:xfrm>
          <a:prstGeom prst="rect">
            <a:avLst/>
          </a:prstGeom>
          <a:noFill/>
        </p:spPr>
      </p:pic>
      <p:pic>
        <p:nvPicPr>
          <p:cNvPr id="54298" name="Picture 26"/>
          <p:cNvPicPr>
            <a:picLocks noChangeAspect="1" noChangeArrowheads="1"/>
          </p:cNvPicPr>
          <p:nvPr/>
        </p:nvPicPr>
        <p:blipFill>
          <a:blip r:embed="rId16" cstate="screen"/>
          <a:srcRect/>
          <a:stretch>
            <a:fillRect/>
          </a:stretch>
        </p:blipFill>
        <p:spPr bwMode="auto">
          <a:xfrm>
            <a:off x="3551238" y="2317750"/>
            <a:ext cx="1554162" cy="213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9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/>
            </a:r>
            <a:br>
              <a:rPr lang="ru-RU" sz="2800" b="1" dirty="0" smtClean="0">
                <a:solidFill>
                  <a:srgbClr val="FF0000"/>
                </a:solidFill>
              </a:rPr>
            </a:b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4099" name="Picture 3" descr="C:\Users\люда\Desktop\ostrov7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К школьному празднику (23 февраля) - Мальчишки[plus-music.org]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screen"/>
          <a:stretch>
            <a:fillRect/>
          </a:stretch>
        </p:blipFill>
        <p:spPr>
          <a:xfrm>
            <a:off x="8172400" y="616530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433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Text Box 3" descr="Sky_08"/>
          <p:cNvSpPr txBox="1">
            <a:spLocks noChangeArrowheads="1"/>
          </p:cNvSpPr>
          <p:nvPr/>
        </p:nvSpPr>
        <p:spPr bwMode="auto">
          <a:xfrm>
            <a:off x="7970838" y="605313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 b="1"/>
          </a:p>
        </p:txBody>
      </p:sp>
      <p:sp>
        <p:nvSpPr>
          <p:cNvPr id="73732" name="Text Box 4"/>
          <p:cNvSpPr txBox="1">
            <a:spLocks noChangeArrowheads="1"/>
          </p:cNvSpPr>
          <p:nvPr/>
        </p:nvSpPr>
        <p:spPr bwMode="auto">
          <a:xfrm>
            <a:off x="179513" y="-95259"/>
            <a:ext cx="8784976" cy="954107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ru-RU" sz="2800" b="1" i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Переведите на греческий язык (латинская форма).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0" y="836712"/>
            <a:ext cx="32735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/>
              <a:t>1. Землемерие </a:t>
            </a:r>
            <a:endParaRPr lang="ru-RU" sz="3200" b="1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1340768"/>
            <a:ext cx="61875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/>
              <a:t>2. Сосновая шишка («</a:t>
            </a:r>
            <a:r>
              <a:rPr lang="ru-RU" sz="3200" b="1" i="1" dirty="0" err="1" smtClean="0"/>
              <a:t>конос</a:t>
            </a:r>
            <a:r>
              <a:rPr lang="ru-RU" sz="3200" b="1" i="1" dirty="0" smtClean="0"/>
              <a:t>»)</a:t>
            </a:r>
            <a:endParaRPr lang="ru-RU" sz="3200" b="1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1844824"/>
            <a:ext cx="63133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/>
              <a:t>3. Валик, каток(«</a:t>
            </a:r>
            <a:r>
              <a:rPr lang="ru-RU" sz="3200" b="1" i="1" dirty="0" err="1" smtClean="0"/>
              <a:t>цилиндрус</a:t>
            </a:r>
            <a:r>
              <a:rPr lang="ru-RU" sz="3200" b="1" i="1" dirty="0" smtClean="0"/>
              <a:t>»)</a:t>
            </a:r>
            <a:endParaRPr lang="ru-RU" sz="3200" b="1" i="1" dirty="0"/>
          </a:p>
        </p:txBody>
      </p:sp>
      <p:sp>
        <p:nvSpPr>
          <p:cNvPr id="16" name="TextBox 15"/>
          <p:cNvSpPr txBox="1"/>
          <p:nvPr/>
        </p:nvSpPr>
        <p:spPr>
          <a:xfrm>
            <a:off x="0" y="2348880"/>
            <a:ext cx="38453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/>
              <a:t>4. Мяч («</a:t>
            </a:r>
            <a:r>
              <a:rPr lang="ru-RU" sz="3200" b="1" i="1" dirty="0" err="1" smtClean="0"/>
              <a:t>сфайра</a:t>
            </a:r>
            <a:r>
              <a:rPr lang="ru-RU" sz="3200" b="1" i="1" dirty="0" smtClean="0"/>
              <a:t>»)</a:t>
            </a:r>
            <a:endParaRPr lang="ru-RU" sz="3200" b="1" i="1" dirty="0"/>
          </a:p>
        </p:txBody>
      </p:sp>
      <p:sp>
        <p:nvSpPr>
          <p:cNvPr id="17" name="TextBox 16"/>
          <p:cNvSpPr txBox="1"/>
          <p:nvPr/>
        </p:nvSpPr>
        <p:spPr>
          <a:xfrm>
            <a:off x="0" y="2924944"/>
            <a:ext cx="59629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/>
              <a:t>5. Измерение вокруг («пери)</a:t>
            </a:r>
            <a:endParaRPr lang="ru-RU" sz="3200" b="1" i="1" dirty="0"/>
          </a:p>
        </p:txBody>
      </p:sp>
      <p:sp>
        <p:nvSpPr>
          <p:cNvPr id="18" name="TextBox 17"/>
          <p:cNvSpPr txBox="1"/>
          <p:nvPr/>
        </p:nvSpPr>
        <p:spPr>
          <a:xfrm>
            <a:off x="0" y="3501008"/>
            <a:ext cx="89644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/>
              <a:t>6. Висящий сверху, отвесный («</a:t>
            </a:r>
            <a:r>
              <a:rPr lang="ru-RU" sz="3200" b="1" i="1" dirty="0" err="1" smtClean="0"/>
              <a:t>пэндере</a:t>
            </a:r>
            <a:r>
              <a:rPr lang="ru-RU" sz="3200" b="1" i="1" dirty="0" smtClean="0"/>
              <a:t>»-висеть, «пэр»-верх </a:t>
            </a:r>
            <a:endParaRPr lang="ru-RU" sz="3200" b="1" i="1" dirty="0"/>
          </a:p>
        </p:txBody>
      </p:sp>
      <p:sp>
        <p:nvSpPr>
          <p:cNvPr id="19" name="TextBox 18"/>
          <p:cNvSpPr txBox="1"/>
          <p:nvPr/>
        </p:nvSpPr>
        <p:spPr>
          <a:xfrm>
            <a:off x="0" y="4581128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/>
              <a:t>7. Струна, стягивающая что-то, расходящаяся в стороны.</a:t>
            </a:r>
            <a:endParaRPr lang="ru-RU" sz="3200" b="1" i="1" dirty="0"/>
          </a:p>
        </p:txBody>
      </p:sp>
      <p:sp>
        <p:nvSpPr>
          <p:cNvPr id="20" name="TextBox 19"/>
          <p:cNvSpPr txBox="1"/>
          <p:nvPr/>
        </p:nvSpPr>
        <p:spPr>
          <a:xfrm>
            <a:off x="0" y="5661248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/>
              <a:t>8. Рядом идущий «пара», «</a:t>
            </a:r>
            <a:r>
              <a:rPr lang="ru-RU" sz="3200" b="1" i="1" dirty="0" err="1" smtClean="0"/>
              <a:t>аллелос</a:t>
            </a:r>
            <a:r>
              <a:rPr lang="ru-RU" sz="3200" b="1" i="1" dirty="0" smtClean="0"/>
              <a:t>»)</a:t>
            </a:r>
            <a:endParaRPr lang="ru-RU" sz="32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4755" name="Object 3"/>
          <p:cNvGraphicFramePr>
            <a:graphicFrameLocks noChangeAspect="1"/>
          </p:cNvGraphicFramePr>
          <p:nvPr/>
        </p:nvGraphicFramePr>
        <p:xfrm>
          <a:off x="228600" y="6019800"/>
          <a:ext cx="533400" cy="533400"/>
        </p:xfrm>
        <a:graphic>
          <a:graphicData uri="http://schemas.openxmlformats.org/presentationml/2006/ole">
            <p:oleObj spid="_x0000_s1026" name="Microsoft Note-It" r:id="rId4" imgW="1143000" imgH="1143000" progId="">
              <p:embed/>
            </p:oleObj>
          </a:graphicData>
        </a:graphic>
      </p:graphicFrame>
      <p:graphicFrame>
        <p:nvGraphicFramePr>
          <p:cNvPr id="74756" name="Object 4"/>
          <p:cNvGraphicFramePr>
            <a:graphicFrameLocks noChangeAspect="1"/>
          </p:cNvGraphicFramePr>
          <p:nvPr/>
        </p:nvGraphicFramePr>
        <p:xfrm>
          <a:off x="1981200" y="6019800"/>
          <a:ext cx="533400" cy="533400"/>
        </p:xfrm>
        <a:graphic>
          <a:graphicData uri="http://schemas.openxmlformats.org/presentationml/2006/ole">
            <p:oleObj spid="_x0000_s1027" name="Microsoft Note-It" r:id="rId5" imgW="1143000" imgH="1143000" progId="">
              <p:embed/>
            </p:oleObj>
          </a:graphicData>
        </a:graphic>
      </p:graphicFrame>
      <p:graphicFrame>
        <p:nvGraphicFramePr>
          <p:cNvPr id="74757" name="Object 5"/>
          <p:cNvGraphicFramePr>
            <a:graphicFrameLocks noChangeAspect="1"/>
          </p:cNvGraphicFramePr>
          <p:nvPr/>
        </p:nvGraphicFramePr>
        <p:xfrm>
          <a:off x="3733800" y="6019800"/>
          <a:ext cx="533400" cy="533400"/>
        </p:xfrm>
        <a:graphic>
          <a:graphicData uri="http://schemas.openxmlformats.org/presentationml/2006/ole">
            <p:oleObj spid="_x0000_s1028" name="Microsoft Note-It" r:id="rId6" imgW="1143000" imgH="1143000" progId="">
              <p:embed/>
            </p:oleObj>
          </a:graphicData>
        </a:graphic>
      </p:graphicFrame>
      <p:graphicFrame>
        <p:nvGraphicFramePr>
          <p:cNvPr id="74758" name="Object 6"/>
          <p:cNvGraphicFramePr>
            <a:graphicFrameLocks noChangeAspect="1"/>
          </p:cNvGraphicFramePr>
          <p:nvPr/>
        </p:nvGraphicFramePr>
        <p:xfrm>
          <a:off x="5638800" y="6019800"/>
          <a:ext cx="533400" cy="533400"/>
        </p:xfrm>
        <a:graphic>
          <a:graphicData uri="http://schemas.openxmlformats.org/presentationml/2006/ole">
            <p:oleObj spid="_x0000_s1029" name="Microsoft Note-It" r:id="rId7" imgW="1143000" imgH="1143000" progId="">
              <p:embed/>
            </p:oleObj>
          </a:graphicData>
        </a:graphic>
      </p:graphicFrame>
      <p:sp>
        <p:nvSpPr>
          <p:cNvPr id="74759" name="Text Box 7" descr="Sky_08"/>
          <p:cNvSpPr txBox="1">
            <a:spLocks noChangeArrowheads="1"/>
          </p:cNvSpPr>
          <p:nvPr/>
        </p:nvSpPr>
        <p:spPr bwMode="auto">
          <a:xfrm>
            <a:off x="7970838" y="605313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 b="1"/>
          </a:p>
        </p:txBody>
      </p:sp>
      <p:sp>
        <p:nvSpPr>
          <p:cNvPr id="74760" name="Text Box 8"/>
          <p:cNvSpPr txBox="1">
            <a:spLocks noChangeArrowheads="1"/>
          </p:cNvSpPr>
          <p:nvPr/>
        </p:nvSpPr>
        <p:spPr bwMode="auto">
          <a:xfrm>
            <a:off x="1371600" y="487363"/>
            <a:ext cx="6356350" cy="579437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3200" b="1">
                <a:latin typeface="Bookman Old Style" pitchFamily="18" charset="0"/>
              </a:rPr>
              <a:t>Исключите «лишнее» слово.</a:t>
            </a:r>
            <a:endParaRPr lang="ru-RU"/>
          </a:p>
        </p:txBody>
      </p:sp>
      <p:sp>
        <p:nvSpPr>
          <p:cNvPr id="74761" name="Text Box 9"/>
          <p:cNvSpPr txBox="1">
            <a:spLocks noChangeArrowheads="1"/>
          </p:cNvSpPr>
          <p:nvPr/>
        </p:nvSpPr>
        <p:spPr bwMode="auto">
          <a:xfrm>
            <a:off x="200025" y="1671638"/>
            <a:ext cx="8080375" cy="579437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/>
            <a:r>
              <a:rPr lang="ru-RU" sz="3200" b="1" dirty="0"/>
              <a:t>а) тарелка, ложка, чемодан, чашка, вилка;</a:t>
            </a:r>
          </a:p>
        </p:txBody>
      </p:sp>
      <p:graphicFrame>
        <p:nvGraphicFramePr>
          <p:cNvPr id="74762" name="Object 10"/>
          <p:cNvGraphicFramePr>
            <a:graphicFrameLocks noChangeAspect="1"/>
          </p:cNvGraphicFramePr>
          <p:nvPr/>
        </p:nvGraphicFramePr>
        <p:xfrm>
          <a:off x="7315200" y="6019800"/>
          <a:ext cx="533400" cy="533400"/>
        </p:xfrm>
        <a:graphic>
          <a:graphicData uri="http://schemas.openxmlformats.org/presentationml/2006/ole">
            <p:oleObj spid="_x0000_s1030" name="Microsoft Note-It" r:id="rId8" imgW="1143000" imgH="1143000" progId="">
              <p:embed/>
            </p:oleObj>
          </a:graphicData>
        </a:graphic>
      </p:graphicFrame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760413" y="5726113"/>
            <a:ext cx="7621587" cy="1055687"/>
            <a:chOff x="479" y="3600"/>
            <a:chExt cx="4801" cy="665"/>
          </a:xfrm>
        </p:grpSpPr>
        <p:sp>
          <p:nvSpPr>
            <p:cNvPr id="74764" name="Text Box 12"/>
            <p:cNvSpPr txBox="1">
              <a:spLocks noChangeArrowheads="1"/>
            </p:cNvSpPr>
            <p:nvPr/>
          </p:nvSpPr>
          <p:spPr bwMode="auto">
            <a:xfrm>
              <a:off x="479" y="3631"/>
              <a:ext cx="356" cy="634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ru-RU" sz="6000" b="1"/>
                <a:t>?</a:t>
              </a:r>
              <a:endParaRPr lang="ru-RU"/>
            </a:p>
          </p:txBody>
        </p:sp>
        <p:sp>
          <p:nvSpPr>
            <p:cNvPr id="74765" name="Text Box 13"/>
            <p:cNvSpPr txBox="1">
              <a:spLocks noChangeArrowheads="1"/>
            </p:cNvSpPr>
            <p:nvPr/>
          </p:nvSpPr>
          <p:spPr bwMode="auto">
            <a:xfrm>
              <a:off x="1564" y="3621"/>
              <a:ext cx="356" cy="634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ru-RU" sz="6000" b="1"/>
                <a:t>?</a:t>
              </a:r>
              <a:endParaRPr lang="ru-RU"/>
            </a:p>
          </p:txBody>
        </p:sp>
        <p:sp>
          <p:nvSpPr>
            <p:cNvPr id="74766" name="Text Box 14"/>
            <p:cNvSpPr txBox="1">
              <a:spLocks noChangeArrowheads="1"/>
            </p:cNvSpPr>
            <p:nvPr/>
          </p:nvSpPr>
          <p:spPr bwMode="auto">
            <a:xfrm>
              <a:off x="2688" y="3623"/>
              <a:ext cx="356" cy="634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ru-RU" sz="6000" b="1"/>
                <a:t>?</a:t>
              </a:r>
              <a:endParaRPr lang="ru-RU"/>
            </a:p>
          </p:txBody>
        </p:sp>
        <p:sp>
          <p:nvSpPr>
            <p:cNvPr id="74767" name="Text Box 15"/>
            <p:cNvSpPr txBox="1">
              <a:spLocks noChangeArrowheads="1"/>
            </p:cNvSpPr>
            <p:nvPr/>
          </p:nvSpPr>
          <p:spPr bwMode="auto">
            <a:xfrm>
              <a:off x="3840" y="3603"/>
              <a:ext cx="356" cy="634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ru-RU" sz="6000" b="1"/>
                <a:t>?</a:t>
              </a:r>
              <a:endParaRPr lang="ru-RU"/>
            </a:p>
          </p:txBody>
        </p:sp>
        <p:sp>
          <p:nvSpPr>
            <p:cNvPr id="74768" name="Text Box 16"/>
            <p:cNvSpPr txBox="1">
              <a:spLocks noChangeArrowheads="1"/>
            </p:cNvSpPr>
            <p:nvPr/>
          </p:nvSpPr>
          <p:spPr bwMode="auto">
            <a:xfrm>
              <a:off x="4924" y="3600"/>
              <a:ext cx="356" cy="634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ru-RU" sz="6000" b="1"/>
                <a:t>?</a:t>
              </a:r>
              <a:endParaRPr lang="ru-RU"/>
            </a:p>
          </p:txBody>
        </p:sp>
      </p:grpSp>
      <p:sp>
        <p:nvSpPr>
          <p:cNvPr id="74769" name="Text Box 17"/>
          <p:cNvSpPr txBox="1">
            <a:spLocks noChangeArrowheads="1"/>
          </p:cNvSpPr>
          <p:nvPr/>
        </p:nvSpPr>
        <p:spPr bwMode="auto">
          <a:xfrm>
            <a:off x="207963" y="2773363"/>
            <a:ext cx="7104062" cy="579437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3200" b="1"/>
              <a:t>б) пароход, лодка, поезд, катер, плот;</a:t>
            </a:r>
            <a:r>
              <a:rPr lang="ru-RU"/>
              <a:t> </a:t>
            </a:r>
          </a:p>
        </p:txBody>
      </p:sp>
      <p:sp>
        <p:nvSpPr>
          <p:cNvPr id="74770" name="Text Box 18"/>
          <p:cNvSpPr txBox="1">
            <a:spLocks noChangeArrowheads="1"/>
          </p:cNvSpPr>
          <p:nvPr/>
        </p:nvSpPr>
        <p:spPr bwMode="auto">
          <a:xfrm>
            <a:off x="200025" y="3559523"/>
            <a:ext cx="8764463" cy="1077218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ru-RU" sz="3200" b="1" dirty="0"/>
              <a:t>в) сапоги, туфли, босоножки, кроссовки, носки.</a:t>
            </a:r>
            <a:endParaRPr lang="ru-RU" dirty="0"/>
          </a:p>
        </p:txBody>
      </p: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760413" y="5726113"/>
            <a:ext cx="7621587" cy="1055687"/>
            <a:chOff x="479" y="3600"/>
            <a:chExt cx="4801" cy="665"/>
          </a:xfrm>
        </p:grpSpPr>
        <p:sp>
          <p:nvSpPr>
            <p:cNvPr id="74772" name="Text Box 20"/>
            <p:cNvSpPr txBox="1">
              <a:spLocks noChangeArrowheads="1"/>
            </p:cNvSpPr>
            <p:nvPr/>
          </p:nvSpPr>
          <p:spPr bwMode="auto">
            <a:xfrm>
              <a:off x="479" y="3631"/>
              <a:ext cx="356" cy="634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ru-RU" sz="6000" b="1"/>
                <a:t>?</a:t>
              </a:r>
              <a:endParaRPr lang="ru-RU"/>
            </a:p>
          </p:txBody>
        </p:sp>
        <p:sp>
          <p:nvSpPr>
            <p:cNvPr id="74773" name="Text Box 21"/>
            <p:cNvSpPr txBox="1">
              <a:spLocks noChangeArrowheads="1"/>
            </p:cNvSpPr>
            <p:nvPr/>
          </p:nvSpPr>
          <p:spPr bwMode="auto">
            <a:xfrm>
              <a:off x="1564" y="3621"/>
              <a:ext cx="356" cy="634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ru-RU" sz="6000" b="1"/>
                <a:t>?</a:t>
              </a:r>
              <a:endParaRPr lang="ru-RU"/>
            </a:p>
          </p:txBody>
        </p:sp>
        <p:sp>
          <p:nvSpPr>
            <p:cNvPr id="74774" name="Text Box 22"/>
            <p:cNvSpPr txBox="1">
              <a:spLocks noChangeArrowheads="1"/>
            </p:cNvSpPr>
            <p:nvPr/>
          </p:nvSpPr>
          <p:spPr bwMode="auto">
            <a:xfrm>
              <a:off x="2688" y="3623"/>
              <a:ext cx="356" cy="634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ru-RU" sz="6000" b="1"/>
                <a:t>?</a:t>
              </a:r>
              <a:endParaRPr lang="ru-RU"/>
            </a:p>
          </p:txBody>
        </p:sp>
        <p:sp>
          <p:nvSpPr>
            <p:cNvPr id="74775" name="Text Box 23"/>
            <p:cNvSpPr txBox="1">
              <a:spLocks noChangeArrowheads="1"/>
            </p:cNvSpPr>
            <p:nvPr/>
          </p:nvSpPr>
          <p:spPr bwMode="auto">
            <a:xfrm>
              <a:off x="3840" y="3603"/>
              <a:ext cx="356" cy="634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ru-RU" sz="6000" b="1"/>
                <a:t>?</a:t>
              </a:r>
              <a:endParaRPr lang="ru-RU"/>
            </a:p>
          </p:txBody>
        </p:sp>
        <p:sp>
          <p:nvSpPr>
            <p:cNvPr id="74776" name="Text Box 24"/>
            <p:cNvSpPr txBox="1">
              <a:spLocks noChangeArrowheads="1"/>
            </p:cNvSpPr>
            <p:nvPr/>
          </p:nvSpPr>
          <p:spPr bwMode="auto">
            <a:xfrm>
              <a:off x="4924" y="3600"/>
              <a:ext cx="356" cy="634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ru-RU" sz="6000" b="1"/>
                <a:t>?</a:t>
              </a:r>
              <a:endParaRPr lang="ru-RU"/>
            </a:p>
          </p:txBody>
        </p:sp>
      </p:grpSp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760413" y="5726113"/>
            <a:ext cx="7621587" cy="1055687"/>
            <a:chOff x="479" y="3600"/>
            <a:chExt cx="4801" cy="665"/>
          </a:xfrm>
        </p:grpSpPr>
        <p:sp>
          <p:nvSpPr>
            <p:cNvPr id="74778" name="Text Box 26"/>
            <p:cNvSpPr txBox="1">
              <a:spLocks noChangeArrowheads="1"/>
            </p:cNvSpPr>
            <p:nvPr/>
          </p:nvSpPr>
          <p:spPr bwMode="auto">
            <a:xfrm>
              <a:off x="479" y="3631"/>
              <a:ext cx="356" cy="634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ru-RU" sz="6000" b="1"/>
                <a:t>?</a:t>
              </a:r>
              <a:endParaRPr lang="ru-RU"/>
            </a:p>
          </p:txBody>
        </p:sp>
        <p:sp>
          <p:nvSpPr>
            <p:cNvPr id="74779" name="Text Box 27"/>
            <p:cNvSpPr txBox="1">
              <a:spLocks noChangeArrowheads="1"/>
            </p:cNvSpPr>
            <p:nvPr/>
          </p:nvSpPr>
          <p:spPr bwMode="auto">
            <a:xfrm>
              <a:off x="1564" y="3621"/>
              <a:ext cx="356" cy="634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ru-RU" sz="6000" b="1"/>
                <a:t>?</a:t>
              </a:r>
              <a:endParaRPr lang="ru-RU"/>
            </a:p>
          </p:txBody>
        </p:sp>
        <p:sp>
          <p:nvSpPr>
            <p:cNvPr id="74780" name="Text Box 28"/>
            <p:cNvSpPr txBox="1">
              <a:spLocks noChangeArrowheads="1"/>
            </p:cNvSpPr>
            <p:nvPr/>
          </p:nvSpPr>
          <p:spPr bwMode="auto">
            <a:xfrm>
              <a:off x="2688" y="3623"/>
              <a:ext cx="356" cy="634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ru-RU" sz="6000" b="1"/>
                <a:t>?</a:t>
              </a:r>
              <a:endParaRPr lang="ru-RU"/>
            </a:p>
          </p:txBody>
        </p:sp>
        <p:sp>
          <p:nvSpPr>
            <p:cNvPr id="74781" name="Text Box 29"/>
            <p:cNvSpPr txBox="1">
              <a:spLocks noChangeArrowheads="1"/>
            </p:cNvSpPr>
            <p:nvPr/>
          </p:nvSpPr>
          <p:spPr bwMode="auto">
            <a:xfrm>
              <a:off x="3840" y="3603"/>
              <a:ext cx="356" cy="634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ru-RU" sz="6000" b="1"/>
                <a:t>?</a:t>
              </a:r>
              <a:endParaRPr lang="ru-RU"/>
            </a:p>
          </p:txBody>
        </p:sp>
        <p:sp>
          <p:nvSpPr>
            <p:cNvPr id="74782" name="Text Box 30"/>
            <p:cNvSpPr txBox="1">
              <a:spLocks noChangeArrowheads="1"/>
            </p:cNvSpPr>
            <p:nvPr/>
          </p:nvSpPr>
          <p:spPr bwMode="auto">
            <a:xfrm>
              <a:off x="4924" y="3600"/>
              <a:ext cx="356" cy="634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ru-RU" sz="6000" b="1"/>
                <a:t>?</a:t>
              </a:r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0" dur="300"/>
                                        <p:tgtEl>
                                          <p:spTgt spid="747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6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1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6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1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6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100"/>
                            </p:stCondLst>
                            <p:childTnLst>
                              <p:par>
                                <p:cTn id="27" presetID="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6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7" dur="300"/>
                                        <p:tgtEl>
                                          <p:spTgt spid="74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47" dur="300"/>
                                        <p:tgtEl>
                                          <p:spTgt spid="74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9" grpId="0" autoUpdateAnimBg="0"/>
      <p:bldP spid="74760" grpId="0" autoUpdateAnimBg="0"/>
      <p:bldP spid="74761" grpId="0" build="allAtOnce" autoUpdateAnimBg="0"/>
      <p:bldP spid="74769" grpId="0" autoUpdateAnimBg="0"/>
      <p:bldP spid="74770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6803" name="Object 3"/>
          <p:cNvGraphicFramePr>
            <a:graphicFrameLocks noChangeAspect="1"/>
          </p:cNvGraphicFramePr>
          <p:nvPr/>
        </p:nvGraphicFramePr>
        <p:xfrm>
          <a:off x="990600" y="3429000"/>
          <a:ext cx="533400" cy="533400"/>
        </p:xfrm>
        <a:graphic>
          <a:graphicData uri="http://schemas.openxmlformats.org/presentationml/2006/ole">
            <p:oleObj spid="_x0000_s2050" name="Microsoft Note-It" r:id="rId3" imgW="1143000" imgH="1143000" progId="">
              <p:embed/>
            </p:oleObj>
          </a:graphicData>
        </a:graphic>
      </p:graphicFrame>
      <p:graphicFrame>
        <p:nvGraphicFramePr>
          <p:cNvPr id="76804" name="Object 4"/>
          <p:cNvGraphicFramePr>
            <a:graphicFrameLocks noChangeAspect="1"/>
          </p:cNvGraphicFramePr>
          <p:nvPr/>
        </p:nvGraphicFramePr>
        <p:xfrm>
          <a:off x="2362200" y="5867400"/>
          <a:ext cx="533400" cy="533400"/>
        </p:xfrm>
        <a:graphic>
          <a:graphicData uri="http://schemas.openxmlformats.org/presentationml/2006/ole">
            <p:oleObj spid="_x0000_s2051" name="Microsoft Note-It" r:id="rId4" imgW="1143000" imgH="1143000" progId="">
              <p:embed/>
            </p:oleObj>
          </a:graphicData>
        </a:graphic>
      </p:graphicFrame>
      <p:graphicFrame>
        <p:nvGraphicFramePr>
          <p:cNvPr id="76805" name="Object 5"/>
          <p:cNvGraphicFramePr>
            <a:graphicFrameLocks noChangeAspect="1"/>
          </p:cNvGraphicFramePr>
          <p:nvPr/>
        </p:nvGraphicFramePr>
        <p:xfrm>
          <a:off x="4114800" y="3429000"/>
          <a:ext cx="533400" cy="533400"/>
        </p:xfrm>
        <a:graphic>
          <a:graphicData uri="http://schemas.openxmlformats.org/presentationml/2006/ole">
            <p:oleObj spid="_x0000_s2052" name="Microsoft Note-It" r:id="rId5" imgW="1143000" imgH="1143000" progId="">
              <p:embed/>
            </p:oleObj>
          </a:graphicData>
        </a:graphic>
      </p:graphicFrame>
      <p:graphicFrame>
        <p:nvGraphicFramePr>
          <p:cNvPr id="76806" name="Object 6"/>
          <p:cNvGraphicFramePr>
            <a:graphicFrameLocks noChangeAspect="1"/>
          </p:cNvGraphicFramePr>
          <p:nvPr/>
        </p:nvGraphicFramePr>
        <p:xfrm>
          <a:off x="5562600" y="5791200"/>
          <a:ext cx="533400" cy="533400"/>
        </p:xfrm>
        <a:graphic>
          <a:graphicData uri="http://schemas.openxmlformats.org/presentationml/2006/ole">
            <p:oleObj spid="_x0000_s2053" name="Microsoft Note-It" r:id="rId6" imgW="1143000" imgH="1143000" progId="">
              <p:embed/>
            </p:oleObj>
          </a:graphicData>
        </a:graphic>
      </p:graphicFrame>
      <p:sp>
        <p:nvSpPr>
          <p:cNvPr id="76807" name="Text Box 7" descr="Sky_08"/>
          <p:cNvSpPr txBox="1">
            <a:spLocks noChangeArrowheads="1"/>
          </p:cNvSpPr>
          <p:nvPr/>
        </p:nvSpPr>
        <p:spPr bwMode="auto">
          <a:xfrm>
            <a:off x="7970838" y="605313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 b="1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609600" y="1828800"/>
            <a:ext cx="1447800" cy="1447800"/>
            <a:chOff x="384" y="1488"/>
            <a:chExt cx="720" cy="720"/>
          </a:xfrm>
        </p:grpSpPr>
        <p:sp>
          <p:nvSpPr>
            <p:cNvPr id="76809" name="AutoShape 9"/>
            <p:cNvSpPr>
              <a:spLocks noChangeArrowheads="1"/>
            </p:cNvSpPr>
            <p:nvPr/>
          </p:nvSpPr>
          <p:spPr bwMode="auto">
            <a:xfrm>
              <a:off x="384" y="1488"/>
              <a:ext cx="720" cy="720"/>
            </a:xfrm>
            <a:prstGeom prst="flowChartProcess">
              <a:avLst/>
            </a:prstGeom>
            <a:solidFill>
              <a:srgbClr val="FFFF66">
                <a:alpha val="50000"/>
              </a:srgb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6810" name="AutoShape 10"/>
            <p:cNvSpPr>
              <a:spLocks noChangeArrowheads="1"/>
            </p:cNvSpPr>
            <p:nvPr/>
          </p:nvSpPr>
          <p:spPr bwMode="auto">
            <a:xfrm>
              <a:off x="384" y="1488"/>
              <a:ext cx="720" cy="720"/>
            </a:xfrm>
            <a:prstGeom prst="flowChartConnector">
              <a:avLst/>
            </a:prstGeom>
            <a:solidFill>
              <a:srgbClr val="FFFF66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1905000" y="4038600"/>
            <a:ext cx="1622425" cy="1600200"/>
            <a:chOff x="1008" y="480"/>
            <a:chExt cx="1022" cy="967"/>
          </a:xfrm>
        </p:grpSpPr>
        <p:sp>
          <p:nvSpPr>
            <p:cNvPr id="76812" name="AutoShape 12"/>
            <p:cNvSpPr>
              <a:spLocks noChangeArrowheads="1"/>
            </p:cNvSpPr>
            <p:nvPr/>
          </p:nvSpPr>
          <p:spPr bwMode="auto">
            <a:xfrm>
              <a:off x="1008" y="480"/>
              <a:ext cx="1022" cy="967"/>
            </a:xfrm>
            <a:prstGeom prst="flowChartConnector">
              <a:avLst/>
            </a:prstGeom>
            <a:solidFill>
              <a:srgbClr val="FFFF66">
                <a:alpha val="50000"/>
              </a:srgbClr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6813" name="AutoShape 13"/>
            <p:cNvSpPr>
              <a:spLocks noChangeArrowheads="1"/>
            </p:cNvSpPr>
            <p:nvPr/>
          </p:nvSpPr>
          <p:spPr bwMode="auto">
            <a:xfrm>
              <a:off x="1152" y="624"/>
              <a:ext cx="720" cy="672"/>
            </a:xfrm>
            <a:prstGeom prst="flowChartProcess">
              <a:avLst/>
            </a:prstGeom>
            <a:solidFill>
              <a:srgbClr val="FFFF66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3657600" y="2057400"/>
            <a:ext cx="1649413" cy="1143000"/>
            <a:chOff x="1793" y="1536"/>
            <a:chExt cx="1039" cy="720"/>
          </a:xfrm>
        </p:grpSpPr>
        <p:sp>
          <p:nvSpPr>
            <p:cNvPr id="76815" name="AutoShape 15"/>
            <p:cNvSpPr>
              <a:spLocks noChangeArrowheads="1"/>
            </p:cNvSpPr>
            <p:nvPr/>
          </p:nvSpPr>
          <p:spPr bwMode="auto">
            <a:xfrm>
              <a:off x="2112" y="1536"/>
              <a:ext cx="720" cy="720"/>
            </a:xfrm>
            <a:prstGeom prst="flowChartConnector">
              <a:avLst/>
            </a:prstGeom>
            <a:solidFill>
              <a:srgbClr val="FFFF66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6816" name="AutoShape 16"/>
            <p:cNvSpPr>
              <a:spLocks noChangeArrowheads="1"/>
            </p:cNvSpPr>
            <p:nvPr/>
          </p:nvSpPr>
          <p:spPr bwMode="auto">
            <a:xfrm>
              <a:off x="1793" y="1536"/>
              <a:ext cx="672" cy="720"/>
            </a:xfrm>
            <a:prstGeom prst="flowChartProcess">
              <a:avLst/>
            </a:prstGeom>
            <a:solidFill>
              <a:srgbClr val="FFFF66">
                <a:alpha val="50000"/>
              </a:srgb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6858000" y="1598613"/>
            <a:ext cx="1784350" cy="1754187"/>
            <a:chOff x="3916" y="1824"/>
            <a:chExt cx="1124" cy="1105"/>
          </a:xfrm>
        </p:grpSpPr>
        <p:sp>
          <p:nvSpPr>
            <p:cNvPr id="76818" name="AutoShape 18"/>
            <p:cNvSpPr>
              <a:spLocks noChangeArrowheads="1"/>
            </p:cNvSpPr>
            <p:nvPr/>
          </p:nvSpPr>
          <p:spPr bwMode="auto">
            <a:xfrm>
              <a:off x="4320" y="1824"/>
              <a:ext cx="720" cy="720"/>
            </a:xfrm>
            <a:prstGeom prst="flowChartConnector">
              <a:avLst/>
            </a:prstGeom>
            <a:solidFill>
              <a:srgbClr val="FFFF66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6819" name="AutoShape 19"/>
            <p:cNvSpPr>
              <a:spLocks noChangeArrowheads="1"/>
            </p:cNvSpPr>
            <p:nvPr/>
          </p:nvSpPr>
          <p:spPr bwMode="auto">
            <a:xfrm>
              <a:off x="3916" y="2161"/>
              <a:ext cx="768" cy="768"/>
            </a:xfrm>
            <a:prstGeom prst="flowChartProcess">
              <a:avLst/>
            </a:prstGeom>
            <a:solidFill>
              <a:srgbClr val="FFFF66">
                <a:alpha val="50000"/>
              </a:srgb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6" name="Group 20"/>
          <p:cNvGrpSpPr>
            <a:grpSpLocks/>
          </p:cNvGrpSpPr>
          <p:nvPr/>
        </p:nvGrpSpPr>
        <p:grpSpPr bwMode="auto">
          <a:xfrm>
            <a:off x="4725988" y="4114800"/>
            <a:ext cx="2055812" cy="1524000"/>
            <a:chOff x="3841" y="384"/>
            <a:chExt cx="1295" cy="960"/>
          </a:xfrm>
        </p:grpSpPr>
        <p:sp>
          <p:nvSpPr>
            <p:cNvPr id="76821" name="AutoShape 21"/>
            <p:cNvSpPr>
              <a:spLocks noChangeArrowheads="1"/>
            </p:cNvSpPr>
            <p:nvPr/>
          </p:nvSpPr>
          <p:spPr bwMode="auto">
            <a:xfrm>
              <a:off x="4128" y="384"/>
              <a:ext cx="1008" cy="960"/>
            </a:xfrm>
            <a:prstGeom prst="flowChartConnector">
              <a:avLst/>
            </a:prstGeom>
            <a:solidFill>
              <a:srgbClr val="FFFF66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6822" name="AutoShape 22"/>
            <p:cNvSpPr>
              <a:spLocks noChangeArrowheads="1"/>
            </p:cNvSpPr>
            <p:nvPr/>
          </p:nvSpPr>
          <p:spPr bwMode="auto">
            <a:xfrm>
              <a:off x="3841" y="432"/>
              <a:ext cx="1104" cy="912"/>
            </a:xfrm>
            <a:prstGeom prst="flowChartExtract">
              <a:avLst/>
            </a:prstGeom>
            <a:solidFill>
              <a:srgbClr val="FFFF66">
                <a:alpha val="50000"/>
              </a:srgb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aphicFrame>
        <p:nvGraphicFramePr>
          <p:cNvPr id="76823" name="Object 23"/>
          <p:cNvGraphicFramePr>
            <a:graphicFrameLocks noChangeAspect="1"/>
          </p:cNvGraphicFramePr>
          <p:nvPr/>
        </p:nvGraphicFramePr>
        <p:xfrm>
          <a:off x="7239000" y="3505200"/>
          <a:ext cx="533400" cy="533400"/>
        </p:xfrm>
        <a:graphic>
          <a:graphicData uri="http://schemas.openxmlformats.org/presentationml/2006/ole">
            <p:oleObj spid="_x0000_s2054" name="Microsoft Note-It" r:id="rId7" imgW="1143000" imgH="1143000" progId="">
              <p:embed/>
            </p:oleObj>
          </a:graphicData>
        </a:graphic>
      </p:graphicFrame>
      <p:sp>
        <p:nvSpPr>
          <p:cNvPr id="76824" name="Text Box 24"/>
          <p:cNvSpPr txBox="1">
            <a:spLocks noChangeArrowheads="1"/>
          </p:cNvSpPr>
          <p:nvPr/>
        </p:nvSpPr>
        <p:spPr bwMode="auto">
          <a:xfrm>
            <a:off x="1030288" y="609600"/>
            <a:ext cx="7046912" cy="579438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3200" b="1">
                <a:latin typeface="Bookman Old Style" pitchFamily="18" charset="0"/>
              </a:rPr>
              <a:t>Исключите «лишнюю» фигуру.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24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7827" name="Object 3"/>
          <p:cNvGraphicFramePr>
            <a:graphicFrameLocks noChangeAspect="1"/>
          </p:cNvGraphicFramePr>
          <p:nvPr/>
        </p:nvGraphicFramePr>
        <p:xfrm>
          <a:off x="838200" y="3429000"/>
          <a:ext cx="533400" cy="533400"/>
        </p:xfrm>
        <a:graphic>
          <a:graphicData uri="http://schemas.openxmlformats.org/presentationml/2006/ole">
            <p:oleObj spid="_x0000_s3074" name="Microsoft Note-It" r:id="rId3" imgW="1143000" imgH="1143000" progId="">
              <p:embed/>
            </p:oleObj>
          </a:graphicData>
        </a:graphic>
      </p:graphicFrame>
      <p:graphicFrame>
        <p:nvGraphicFramePr>
          <p:cNvPr id="77828" name="Object 4"/>
          <p:cNvGraphicFramePr>
            <a:graphicFrameLocks noChangeAspect="1"/>
          </p:cNvGraphicFramePr>
          <p:nvPr/>
        </p:nvGraphicFramePr>
        <p:xfrm>
          <a:off x="2362200" y="5638800"/>
          <a:ext cx="533400" cy="533400"/>
        </p:xfrm>
        <a:graphic>
          <a:graphicData uri="http://schemas.openxmlformats.org/presentationml/2006/ole">
            <p:oleObj spid="_x0000_s3075" name="Microsoft Note-It" r:id="rId4" imgW="1143000" imgH="1143000" progId="">
              <p:embed/>
            </p:oleObj>
          </a:graphicData>
        </a:graphic>
      </p:graphicFrame>
      <p:graphicFrame>
        <p:nvGraphicFramePr>
          <p:cNvPr id="77829" name="Object 5"/>
          <p:cNvGraphicFramePr>
            <a:graphicFrameLocks noChangeAspect="1"/>
          </p:cNvGraphicFramePr>
          <p:nvPr/>
        </p:nvGraphicFramePr>
        <p:xfrm>
          <a:off x="4267200" y="2971800"/>
          <a:ext cx="609600" cy="609600"/>
        </p:xfrm>
        <a:graphic>
          <a:graphicData uri="http://schemas.openxmlformats.org/presentationml/2006/ole">
            <p:oleObj spid="_x0000_s3076" name="Microsoft Note-It" r:id="rId5" imgW="1143000" imgH="1143000" progId="">
              <p:embed/>
            </p:oleObj>
          </a:graphicData>
        </a:graphic>
      </p:graphicFrame>
      <p:graphicFrame>
        <p:nvGraphicFramePr>
          <p:cNvPr id="77830" name="Object 6"/>
          <p:cNvGraphicFramePr>
            <a:graphicFrameLocks noChangeAspect="1"/>
          </p:cNvGraphicFramePr>
          <p:nvPr/>
        </p:nvGraphicFramePr>
        <p:xfrm>
          <a:off x="6172200" y="5638800"/>
          <a:ext cx="533400" cy="533400"/>
        </p:xfrm>
        <a:graphic>
          <a:graphicData uri="http://schemas.openxmlformats.org/presentationml/2006/ole">
            <p:oleObj spid="_x0000_s3077" name="Microsoft Note-It" r:id="rId6" imgW="1143000" imgH="1143000" progId="">
              <p:embed/>
            </p:oleObj>
          </a:graphicData>
        </a:graphic>
      </p:graphicFrame>
      <p:sp>
        <p:nvSpPr>
          <p:cNvPr id="77831" name="Text Box 7" descr="Sky_08"/>
          <p:cNvSpPr txBox="1">
            <a:spLocks noChangeArrowheads="1"/>
          </p:cNvSpPr>
          <p:nvPr/>
        </p:nvSpPr>
        <p:spPr bwMode="auto">
          <a:xfrm>
            <a:off x="7970838" y="605313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 b="1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762000" y="1524000"/>
            <a:ext cx="762000" cy="1752600"/>
            <a:chOff x="1104" y="1632"/>
            <a:chExt cx="480" cy="1104"/>
          </a:xfrm>
        </p:grpSpPr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1104" y="1632"/>
              <a:ext cx="480" cy="1104"/>
              <a:chOff x="1104" y="1632"/>
              <a:chExt cx="480" cy="1104"/>
            </a:xfrm>
          </p:grpSpPr>
          <p:sp>
            <p:nvSpPr>
              <p:cNvPr id="77834" name="AutoShape 10"/>
              <p:cNvSpPr>
                <a:spLocks noChangeArrowheads="1"/>
              </p:cNvSpPr>
              <p:nvPr/>
            </p:nvSpPr>
            <p:spPr bwMode="auto">
              <a:xfrm rot="733992">
                <a:off x="1392" y="1632"/>
                <a:ext cx="192" cy="672"/>
              </a:xfrm>
              <a:prstGeom prst="flowChartExtract">
                <a:avLst/>
              </a:prstGeom>
              <a:solidFill>
                <a:srgbClr val="FFFF66"/>
              </a:solidFill>
              <a:ln w="1905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7835" name="AutoShape 11"/>
              <p:cNvSpPr>
                <a:spLocks noChangeArrowheads="1"/>
              </p:cNvSpPr>
              <p:nvPr/>
            </p:nvSpPr>
            <p:spPr bwMode="auto">
              <a:xfrm>
                <a:off x="1104" y="2256"/>
                <a:ext cx="480" cy="480"/>
              </a:xfrm>
              <a:prstGeom prst="flowChartConnector">
                <a:avLst/>
              </a:prstGeom>
              <a:solidFill>
                <a:srgbClr val="FFFF66"/>
              </a:solidFill>
              <a:ln w="1905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77836" name="AutoShape 12"/>
            <p:cNvSpPr>
              <a:spLocks noChangeArrowheads="1"/>
            </p:cNvSpPr>
            <p:nvPr/>
          </p:nvSpPr>
          <p:spPr bwMode="auto">
            <a:xfrm>
              <a:off x="1248" y="2304"/>
              <a:ext cx="96" cy="96"/>
            </a:xfrm>
            <a:prstGeom prst="flowChartConnector">
              <a:avLst/>
            </a:prstGeom>
            <a:solidFill>
              <a:schemeClr val="tx1"/>
            </a:solidFill>
            <a:ln w="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2133600" y="4343400"/>
            <a:ext cx="1208088" cy="990600"/>
            <a:chOff x="1680" y="2016"/>
            <a:chExt cx="761" cy="624"/>
          </a:xfrm>
        </p:grpSpPr>
        <p:sp>
          <p:nvSpPr>
            <p:cNvPr id="77838" name="AutoShape 14"/>
            <p:cNvSpPr>
              <a:spLocks noChangeArrowheads="1"/>
            </p:cNvSpPr>
            <p:nvPr/>
          </p:nvSpPr>
          <p:spPr bwMode="auto">
            <a:xfrm>
              <a:off x="1680" y="2016"/>
              <a:ext cx="576" cy="576"/>
            </a:xfrm>
            <a:prstGeom prst="flowChartConnector">
              <a:avLst/>
            </a:prstGeom>
            <a:solidFill>
              <a:srgbClr val="FFFF66"/>
            </a:solidFill>
            <a:ln w="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7839" name="AutoShape 15"/>
            <p:cNvSpPr>
              <a:spLocks noChangeArrowheads="1"/>
            </p:cNvSpPr>
            <p:nvPr/>
          </p:nvSpPr>
          <p:spPr bwMode="auto">
            <a:xfrm rot="-14366643">
              <a:off x="2177" y="2376"/>
              <a:ext cx="240" cy="288"/>
            </a:xfrm>
            <a:prstGeom prst="flowChartExtract">
              <a:avLst/>
            </a:prstGeom>
            <a:solidFill>
              <a:srgbClr val="FFFF66"/>
            </a:solidFill>
            <a:ln w="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7840" name="AutoShape 16"/>
            <p:cNvSpPr>
              <a:spLocks noChangeArrowheads="1"/>
            </p:cNvSpPr>
            <p:nvPr/>
          </p:nvSpPr>
          <p:spPr bwMode="auto">
            <a:xfrm>
              <a:off x="2112" y="2304"/>
              <a:ext cx="96" cy="96"/>
            </a:xfrm>
            <a:prstGeom prst="flowChartConnector">
              <a:avLst/>
            </a:prstGeom>
            <a:solidFill>
              <a:schemeClr val="tx2"/>
            </a:solidFill>
            <a:ln w="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3810000" y="1600200"/>
            <a:ext cx="1219200" cy="2286000"/>
            <a:chOff x="2064" y="912"/>
            <a:chExt cx="768" cy="1440"/>
          </a:xfrm>
        </p:grpSpPr>
        <p:sp>
          <p:nvSpPr>
            <p:cNvPr id="77842" name="AutoShape 18"/>
            <p:cNvSpPr>
              <a:spLocks noChangeArrowheads="1"/>
            </p:cNvSpPr>
            <p:nvPr/>
          </p:nvSpPr>
          <p:spPr bwMode="auto">
            <a:xfrm>
              <a:off x="2256" y="912"/>
              <a:ext cx="576" cy="576"/>
            </a:xfrm>
            <a:prstGeom prst="flowChartConnector">
              <a:avLst/>
            </a:prstGeom>
            <a:solidFill>
              <a:srgbClr val="FFFF66"/>
            </a:solidFill>
            <a:ln w="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7843" name="AutoShape 19"/>
            <p:cNvSpPr>
              <a:spLocks noChangeArrowheads="1"/>
            </p:cNvSpPr>
            <p:nvPr/>
          </p:nvSpPr>
          <p:spPr bwMode="auto">
            <a:xfrm rot="12494258">
              <a:off x="2064" y="1344"/>
              <a:ext cx="192" cy="1008"/>
            </a:xfrm>
            <a:prstGeom prst="flowChartExtract">
              <a:avLst/>
            </a:prstGeom>
            <a:solidFill>
              <a:srgbClr val="FFFF66"/>
            </a:solidFill>
            <a:ln w="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7844" name="AutoShape 20"/>
            <p:cNvSpPr>
              <a:spLocks noChangeArrowheads="1"/>
            </p:cNvSpPr>
            <p:nvPr/>
          </p:nvSpPr>
          <p:spPr bwMode="auto">
            <a:xfrm>
              <a:off x="2448" y="1330"/>
              <a:ext cx="96" cy="96"/>
            </a:xfrm>
            <a:prstGeom prst="flowChartConnector">
              <a:avLst/>
            </a:prstGeom>
            <a:solidFill>
              <a:schemeClr val="tx2"/>
            </a:solidFill>
            <a:ln w="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7391400" y="1447800"/>
            <a:ext cx="1066800" cy="1524000"/>
            <a:chOff x="4080" y="1632"/>
            <a:chExt cx="672" cy="960"/>
          </a:xfrm>
        </p:grpSpPr>
        <p:sp>
          <p:nvSpPr>
            <p:cNvPr id="77846" name="AutoShape 22"/>
            <p:cNvSpPr>
              <a:spLocks noChangeArrowheads="1"/>
            </p:cNvSpPr>
            <p:nvPr/>
          </p:nvSpPr>
          <p:spPr bwMode="auto">
            <a:xfrm>
              <a:off x="4080" y="2016"/>
              <a:ext cx="576" cy="576"/>
            </a:xfrm>
            <a:prstGeom prst="flowChartConnector">
              <a:avLst/>
            </a:prstGeom>
            <a:solidFill>
              <a:srgbClr val="FFFF66"/>
            </a:solidFill>
            <a:ln w="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7847" name="AutoShape 23"/>
            <p:cNvSpPr>
              <a:spLocks noChangeArrowheads="1"/>
            </p:cNvSpPr>
            <p:nvPr/>
          </p:nvSpPr>
          <p:spPr bwMode="auto">
            <a:xfrm rot="1911675">
              <a:off x="4560" y="1632"/>
              <a:ext cx="192" cy="480"/>
            </a:xfrm>
            <a:prstGeom prst="flowChartExtract">
              <a:avLst/>
            </a:prstGeom>
            <a:solidFill>
              <a:srgbClr val="FFFF66"/>
            </a:solidFill>
            <a:ln w="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7848" name="AutoShape 24"/>
            <p:cNvSpPr>
              <a:spLocks noChangeArrowheads="1"/>
            </p:cNvSpPr>
            <p:nvPr/>
          </p:nvSpPr>
          <p:spPr bwMode="auto">
            <a:xfrm>
              <a:off x="4402" y="2071"/>
              <a:ext cx="96" cy="96"/>
            </a:xfrm>
            <a:prstGeom prst="flowChartConnector">
              <a:avLst/>
            </a:prstGeom>
            <a:solidFill>
              <a:schemeClr val="tx2"/>
            </a:solidFill>
            <a:ln w="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7" name="Group 25"/>
          <p:cNvGrpSpPr>
            <a:grpSpLocks/>
          </p:cNvGrpSpPr>
          <p:nvPr/>
        </p:nvGrpSpPr>
        <p:grpSpPr bwMode="auto">
          <a:xfrm>
            <a:off x="5181600" y="3810000"/>
            <a:ext cx="1752600" cy="1449388"/>
            <a:chOff x="3120" y="479"/>
            <a:chExt cx="1104" cy="913"/>
          </a:xfrm>
        </p:grpSpPr>
        <p:sp>
          <p:nvSpPr>
            <p:cNvPr id="77850" name="AutoShape 26"/>
            <p:cNvSpPr>
              <a:spLocks noChangeArrowheads="1"/>
            </p:cNvSpPr>
            <p:nvPr/>
          </p:nvSpPr>
          <p:spPr bwMode="auto">
            <a:xfrm>
              <a:off x="3648" y="816"/>
              <a:ext cx="576" cy="576"/>
            </a:xfrm>
            <a:prstGeom prst="flowChartConnector">
              <a:avLst/>
            </a:prstGeom>
            <a:solidFill>
              <a:srgbClr val="FFFF66"/>
            </a:solidFill>
            <a:ln w="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7851" name="AutoShape 27"/>
            <p:cNvSpPr>
              <a:spLocks noChangeArrowheads="1"/>
            </p:cNvSpPr>
            <p:nvPr/>
          </p:nvSpPr>
          <p:spPr bwMode="auto">
            <a:xfrm rot="-8899051">
              <a:off x="3120" y="624"/>
              <a:ext cx="672" cy="384"/>
            </a:xfrm>
            <a:prstGeom prst="rtTriangle">
              <a:avLst/>
            </a:prstGeom>
            <a:solidFill>
              <a:srgbClr val="FFFF66"/>
            </a:solidFill>
            <a:ln w="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7852" name="AutoShape 28"/>
            <p:cNvSpPr>
              <a:spLocks noChangeArrowheads="1"/>
            </p:cNvSpPr>
            <p:nvPr/>
          </p:nvSpPr>
          <p:spPr bwMode="auto">
            <a:xfrm rot="-12468723">
              <a:off x="3296" y="479"/>
              <a:ext cx="202" cy="799"/>
            </a:xfrm>
            <a:prstGeom prst="flowChartDelay">
              <a:avLst/>
            </a:prstGeom>
            <a:solidFill>
              <a:srgbClr val="FFFF66"/>
            </a:solidFill>
            <a:ln w="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7853" name="AutoShape 29"/>
            <p:cNvSpPr>
              <a:spLocks noChangeArrowheads="1"/>
            </p:cNvSpPr>
            <p:nvPr/>
          </p:nvSpPr>
          <p:spPr bwMode="auto">
            <a:xfrm>
              <a:off x="3888" y="912"/>
              <a:ext cx="96" cy="96"/>
            </a:xfrm>
            <a:prstGeom prst="flowChartConnector">
              <a:avLst/>
            </a:prstGeom>
            <a:solidFill>
              <a:schemeClr val="tx2"/>
            </a:solidFill>
            <a:ln w="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77854" name="Text Box 30"/>
          <p:cNvSpPr txBox="1">
            <a:spLocks noChangeArrowheads="1"/>
          </p:cNvSpPr>
          <p:nvPr/>
        </p:nvSpPr>
        <p:spPr bwMode="auto">
          <a:xfrm>
            <a:off x="985838" y="563563"/>
            <a:ext cx="7046912" cy="579437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3200" b="1">
                <a:latin typeface="Bookman Old Style" pitchFamily="18" charset="0"/>
              </a:rPr>
              <a:t>Исключите «лишнюю» фигуру.</a:t>
            </a:r>
            <a:endParaRPr lang="ru-RU" sz="3200"/>
          </a:p>
        </p:txBody>
      </p:sp>
      <p:graphicFrame>
        <p:nvGraphicFramePr>
          <p:cNvPr id="77855" name="Object 31"/>
          <p:cNvGraphicFramePr>
            <a:graphicFrameLocks noChangeAspect="1"/>
          </p:cNvGraphicFramePr>
          <p:nvPr/>
        </p:nvGraphicFramePr>
        <p:xfrm>
          <a:off x="7696200" y="3200400"/>
          <a:ext cx="533400" cy="533400"/>
        </p:xfrm>
        <a:graphic>
          <a:graphicData uri="http://schemas.openxmlformats.org/presentationml/2006/ole">
            <p:oleObj spid="_x0000_s3078" name="Microsoft Note-It" r:id="rId7" imgW="1143000" imgH="11430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31" grpId="0" autoUpdateAnimBg="0"/>
      <p:bldP spid="77854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AutoShape 3"/>
          <p:cNvSpPr>
            <a:spLocks noChangeArrowheads="1"/>
          </p:cNvSpPr>
          <p:nvPr/>
        </p:nvSpPr>
        <p:spPr bwMode="auto">
          <a:xfrm>
            <a:off x="990600" y="5486400"/>
            <a:ext cx="838200" cy="838200"/>
          </a:xfrm>
          <a:prstGeom prst="sun">
            <a:avLst>
              <a:gd name="adj" fmla="val 31250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6084" name="AutoShape 4"/>
          <p:cNvSpPr>
            <a:spLocks noChangeArrowheads="1"/>
          </p:cNvSpPr>
          <p:nvPr/>
        </p:nvSpPr>
        <p:spPr bwMode="auto">
          <a:xfrm>
            <a:off x="2057400" y="2133600"/>
            <a:ext cx="838200" cy="838200"/>
          </a:xfrm>
          <a:prstGeom prst="sun">
            <a:avLst>
              <a:gd name="adj" fmla="val 31250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6085" name="AutoShape 5"/>
          <p:cNvSpPr>
            <a:spLocks noChangeArrowheads="1"/>
          </p:cNvSpPr>
          <p:nvPr/>
        </p:nvSpPr>
        <p:spPr bwMode="auto">
          <a:xfrm>
            <a:off x="6553200" y="2057400"/>
            <a:ext cx="838200" cy="838200"/>
          </a:xfrm>
          <a:prstGeom prst="sun">
            <a:avLst>
              <a:gd name="adj" fmla="val 31250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6086" name="AutoShape 6"/>
          <p:cNvSpPr>
            <a:spLocks noChangeArrowheads="1"/>
          </p:cNvSpPr>
          <p:nvPr/>
        </p:nvSpPr>
        <p:spPr bwMode="auto">
          <a:xfrm>
            <a:off x="4114800" y="4953000"/>
            <a:ext cx="838200" cy="838200"/>
          </a:xfrm>
          <a:prstGeom prst="sun">
            <a:avLst>
              <a:gd name="adj" fmla="val 31250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6087" name="AutoShape 7"/>
          <p:cNvSpPr>
            <a:spLocks noChangeArrowheads="1"/>
          </p:cNvSpPr>
          <p:nvPr/>
        </p:nvSpPr>
        <p:spPr bwMode="auto">
          <a:xfrm>
            <a:off x="4191000" y="609600"/>
            <a:ext cx="838200" cy="838200"/>
          </a:xfrm>
          <a:prstGeom prst="sun">
            <a:avLst>
              <a:gd name="adj" fmla="val 31250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6088" name="AutoShape 8"/>
          <p:cNvSpPr>
            <a:spLocks noChangeArrowheads="1"/>
          </p:cNvSpPr>
          <p:nvPr/>
        </p:nvSpPr>
        <p:spPr bwMode="auto">
          <a:xfrm>
            <a:off x="7620000" y="533400"/>
            <a:ext cx="838200" cy="838200"/>
          </a:xfrm>
          <a:prstGeom prst="sun">
            <a:avLst>
              <a:gd name="adj" fmla="val 31250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6089" name="AutoShape 9"/>
          <p:cNvSpPr>
            <a:spLocks noChangeArrowheads="1"/>
          </p:cNvSpPr>
          <p:nvPr/>
        </p:nvSpPr>
        <p:spPr bwMode="auto">
          <a:xfrm>
            <a:off x="7315200" y="5562600"/>
            <a:ext cx="838200" cy="838200"/>
          </a:xfrm>
          <a:prstGeom prst="sun">
            <a:avLst>
              <a:gd name="adj" fmla="val 31250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6090" name="AutoShape 10"/>
          <p:cNvSpPr>
            <a:spLocks noChangeArrowheads="1"/>
          </p:cNvSpPr>
          <p:nvPr/>
        </p:nvSpPr>
        <p:spPr bwMode="auto">
          <a:xfrm>
            <a:off x="914400" y="457200"/>
            <a:ext cx="838200" cy="838200"/>
          </a:xfrm>
          <a:prstGeom prst="sun">
            <a:avLst>
              <a:gd name="adj" fmla="val 31250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6091" name="WordArt 11"/>
          <p:cNvSpPr>
            <a:spLocks noChangeArrowheads="1" noChangeShapeType="1" noTextEdit="1"/>
          </p:cNvSpPr>
          <p:nvPr/>
        </p:nvSpPr>
        <p:spPr bwMode="auto">
          <a:xfrm>
            <a:off x="2667000" y="1143000"/>
            <a:ext cx="3810000" cy="40386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176"/>
              </a:avLst>
            </a:prstTxWarp>
          </a:bodyPr>
          <a:lstStyle/>
          <a:p>
            <a:r>
              <a:rPr lang="en-US" sz="60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Bookman Old Style"/>
              </a:rPr>
              <a:t>IV</a:t>
            </a:r>
          </a:p>
          <a:p>
            <a:r>
              <a:rPr lang="ru-RU" sz="60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Bookman Old Style"/>
              </a:rPr>
              <a:t>ТУР</a:t>
            </a:r>
          </a:p>
        </p:txBody>
      </p:sp>
      <p:sp>
        <p:nvSpPr>
          <p:cNvPr id="46092" name="AutoShape 12"/>
          <p:cNvSpPr>
            <a:spLocks noChangeArrowheads="1"/>
          </p:cNvSpPr>
          <p:nvPr/>
        </p:nvSpPr>
        <p:spPr bwMode="auto">
          <a:xfrm>
            <a:off x="685800" y="3581400"/>
            <a:ext cx="838200" cy="838200"/>
          </a:xfrm>
          <a:prstGeom prst="sun">
            <a:avLst>
              <a:gd name="adj" fmla="val 31250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6093" name="AutoShape 13"/>
          <p:cNvSpPr>
            <a:spLocks noChangeArrowheads="1"/>
          </p:cNvSpPr>
          <p:nvPr/>
        </p:nvSpPr>
        <p:spPr bwMode="auto">
          <a:xfrm>
            <a:off x="7620000" y="3581400"/>
            <a:ext cx="838200" cy="838200"/>
          </a:xfrm>
          <a:prstGeom prst="sun">
            <a:avLst>
              <a:gd name="adj" fmla="val 31250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2" name="4_-_GONG-Zvuk_Gonga(vmusice.net)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="" xmlns:p14="http://schemas.microsoft.com/office/powerpoint/2010/main" r:embed="rId3"/>
              </p:ext>
            </p:extLst>
          </p:nvPr>
        </p:nvPicPr>
        <p:blipFill>
          <a:blip r:embed="rId4" cstate="screen"/>
          <a:stretch>
            <a:fillRect/>
          </a:stretch>
        </p:blipFill>
        <p:spPr>
          <a:xfrm>
            <a:off x="8135046" y="5999148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60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60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607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609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AutoShape 3"/>
          <p:cNvSpPr>
            <a:spLocks noChangeArrowheads="1"/>
          </p:cNvSpPr>
          <p:nvPr/>
        </p:nvSpPr>
        <p:spPr bwMode="auto">
          <a:xfrm>
            <a:off x="990600" y="5486400"/>
            <a:ext cx="838200" cy="838200"/>
          </a:xfrm>
          <a:prstGeom prst="sun">
            <a:avLst>
              <a:gd name="adj" fmla="val 31250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6084" name="AutoShape 4"/>
          <p:cNvSpPr>
            <a:spLocks noChangeArrowheads="1"/>
          </p:cNvSpPr>
          <p:nvPr/>
        </p:nvSpPr>
        <p:spPr bwMode="auto">
          <a:xfrm>
            <a:off x="2057400" y="2133600"/>
            <a:ext cx="838200" cy="838200"/>
          </a:xfrm>
          <a:prstGeom prst="sun">
            <a:avLst>
              <a:gd name="adj" fmla="val 31250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6085" name="AutoShape 5"/>
          <p:cNvSpPr>
            <a:spLocks noChangeArrowheads="1"/>
          </p:cNvSpPr>
          <p:nvPr/>
        </p:nvSpPr>
        <p:spPr bwMode="auto">
          <a:xfrm>
            <a:off x="6553200" y="2057400"/>
            <a:ext cx="838200" cy="838200"/>
          </a:xfrm>
          <a:prstGeom prst="sun">
            <a:avLst>
              <a:gd name="adj" fmla="val 31250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6086" name="AutoShape 6"/>
          <p:cNvSpPr>
            <a:spLocks noChangeArrowheads="1"/>
          </p:cNvSpPr>
          <p:nvPr/>
        </p:nvSpPr>
        <p:spPr bwMode="auto">
          <a:xfrm>
            <a:off x="4114800" y="4953000"/>
            <a:ext cx="838200" cy="838200"/>
          </a:xfrm>
          <a:prstGeom prst="sun">
            <a:avLst>
              <a:gd name="adj" fmla="val 31250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6087" name="AutoShape 7"/>
          <p:cNvSpPr>
            <a:spLocks noChangeArrowheads="1"/>
          </p:cNvSpPr>
          <p:nvPr/>
        </p:nvSpPr>
        <p:spPr bwMode="auto">
          <a:xfrm>
            <a:off x="4191000" y="609600"/>
            <a:ext cx="838200" cy="838200"/>
          </a:xfrm>
          <a:prstGeom prst="sun">
            <a:avLst>
              <a:gd name="adj" fmla="val 31250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6088" name="AutoShape 8"/>
          <p:cNvSpPr>
            <a:spLocks noChangeArrowheads="1"/>
          </p:cNvSpPr>
          <p:nvPr/>
        </p:nvSpPr>
        <p:spPr bwMode="auto">
          <a:xfrm>
            <a:off x="7620000" y="533400"/>
            <a:ext cx="838200" cy="838200"/>
          </a:xfrm>
          <a:prstGeom prst="sun">
            <a:avLst>
              <a:gd name="adj" fmla="val 31250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6089" name="AutoShape 9"/>
          <p:cNvSpPr>
            <a:spLocks noChangeArrowheads="1"/>
          </p:cNvSpPr>
          <p:nvPr/>
        </p:nvSpPr>
        <p:spPr bwMode="auto">
          <a:xfrm>
            <a:off x="7315200" y="5562600"/>
            <a:ext cx="838200" cy="838200"/>
          </a:xfrm>
          <a:prstGeom prst="sun">
            <a:avLst>
              <a:gd name="adj" fmla="val 31250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6090" name="AutoShape 10"/>
          <p:cNvSpPr>
            <a:spLocks noChangeArrowheads="1"/>
          </p:cNvSpPr>
          <p:nvPr/>
        </p:nvSpPr>
        <p:spPr bwMode="auto">
          <a:xfrm>
            <a:off x="914400" y="457200"/>
            <a:ext cx="838200" cy="838200"/>
          </a:xfrm>
          <a:prstGeom prst="sun">
            <a:avLst>
              <a:gd name="adj" fmla="val 31250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6091" name="WordArt 11"/>
          <p:cNvSpPr>
            <a:spLocks noChangeArrowheads="1" noChangeShapeType="1" noTextEdit="1"/>
          </p:cNvSpPr>
          <p:nvPr/>
        </p:nvSpPr>
        <p:spPr bwMode="auto">
          <a:xfrm>
            <a:off x="2667000" y="1143000"/>
            <a:ext cx="3810000" cy="40386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176"/>
              </a:avLst>
            </a:prstTxWarp>
          </a:bodyPr>
          <a:lstStyle/>
          <a:p>
            <a:r>
              <a:rPr lang="en-US" sz="60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Bookman Old Style"/>
              </a:rPr>
              <a:t>V</a:t>
            </a:r>
            <a:endParaRPr lang="en-US" sz="60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Bookman Old Style"/>
            </a:endParaRPr>
          </a:p>
          <a:p>
            <a:r>
              <a:rPr lang="ru-RU" sz="60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Bookman Old Style"/>
              </a:rPr>
              <a:t>ТУР</a:t>
            </a:r>
          </a:p>
        </p:txBody>
      </p:sp>
      <p:sp>
        <p:nvSpPr>
          <p:cNvPr id="46092" name="AutoShape 12"/>
          <p:cNvSpPr>
            <a:spLocks noChangeArrowheads="1"/>
          </p:cNvSpPr>
          <p:nvPr/>
        </p:nvSpPr>
        <p:spPr bwMode="auto">
          <a:xfrm>
            <a:off x="685800" y="3581400"/>
            <a:ext cx="838200" cy="838200"/>
          </a:xfrm>
          <a:prstGeom prst="sun">
            <a:avLst>
              <a:gd name="adj" fmla="val 31250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6093" name="AutoShape 13"/>
          <p:cNvSpPr>
            <a:spLocks noChangeArrowheads="1"/>
          </p:cNvSpPr>
          <p:nvPr/>
        </p:nvSpPr>
        <p:spPr bwMode="auto">
          <a:xfrm>
            <a:off x="7620000" y="3581400"/>
            <a:ext cx="838200" cy="838200"/>
          </a:xfrm>
          <a:prstGeom prst="sun">
            <a:avLst>
              <a:gd name="adj" fmla="val 31250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2" name="4_-_GONG-Zvuk_Gonga(vmusice.net)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="" xmlns:p14="http://schemas.microsoft.com/office/powerpoint/2010/main" r:embed="rId3"/>
              </p:ext>
            </p:extLst>
          </p:nvPr>
        </p:nvPicPr>
        <p:blipFill>
          <a:blip r:embed="rId4" cstate="screen"/>
          <a:stretch>
            <a:fillRect/>
          </a:stretch>
        </p:blipFill>
        <p:spPr>
          <a:xfrm>
            <a:off x="8166575" y="5905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60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60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607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609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7587" name="Object 3"/>
          <p:cNvGraphicFramePr>
            <a:graphicFrameLocks noChangeAspect="1"/>
          </p:cNvGraphicFramePr>
          <p:nvPr/>
        </p:nvGraphicFramePr>
        <p:xfrm>
          <a:off x="304800" y="5181600"/>
          <a:ext cx="533400" cy="533400"/>
        </p:xfrm>
        <a:graphic>
          <a:graphicData uri="http://schemas.openxmlformats.org/presentationml/2006/ole">
            <p:oleObj spid="_x0000_s4098" name="Microsoft Note-It" r:id="rId3" imgW="1143000" imgH="1143000" progId="">
              <p:embed/>
            </p:oleObj>
          </a:graphicData>
        </a:graphic>
      </p:graphicFrame>
      <p:graphicFrame>
        <p:nvGraphicFramePr>
          <p:cNvPr id="67588" name="Object 4"/>
          <p:cNvGraphicFramePr>
            <a:graphicFrameLocks noChangeAspect="1"/>
          </p:cNvGraphicFramePr>
          <p:nvPr/>
        </p:nvGraphicFramePr>
        <p:xfrm>
          <a:off x="1828800" y="6019800"/>
          <a:ext cx="533400" cy="533400"/>
        </p:xfrm>
        <a:graphic>
          <a:graphicData uri="http://schemas.openxmlformats.org/presentationml/2006/ole">
            <p:oleObj spid="_x0000_s4099" name="Microsoft Note-It" r:id="rId4" imgW="1143000" imgH="1143000" progId="">
              <p:embed/>
            </p:oleObj>
          </a:graphicData>
        </a:graphic>
      </p:graphicFrame>
      <p:graphicFrame>
        <p:nvGraphicFramePr>
          <p:cNvPr id="67589" name="Object 5"/>
          <p:cNvGraphicFramePr>
            <a:graphicFrameLocks noChangeAspect="1"/>
          </p:cNvGraphicFramePr>
          <p:nvPr/>
        </p:nvGraphicFramePr>
        <p:xfrm>
          <a:off x="4419600" y="5181600"/>
          <a:ext cx="533400" cy="533400"/>
        </p:xfrm>
        <a:graphic>
          <a:graphicData uri="http://schemas.openxmlformats.org/presentationml/2006/ole">
            <p:oleObj spid="_x0000_s4100" name="Microsoft Note-It" r:id="rId5" imgW="1143000" imgH="1143000" progId="">
              <p:embed/>
            </p:oleObj>
          </a:graphicData>
        </a:graphic>
      </p:graphicFrame>
      <p:graphicFrame>
        <p:nvGraphicFramePr>
          <p:cNvPr id="67590" name="Object 6"/>
          <p:cNvGraphicFramePr>
            <a:graphicFrameLocks noChangeAspect="1"/>
          </p:cNvGraphicFramePr>
          <p:nvPr/>
        </p:nvGraphicFramePr>
        <p:xfrm>
          <a:off x="5943600" y="6019800"/>
          <a:ext cx="533400" cy="533400"/>
        </p:xfrm>
        <a:graphic>
          <a:graphicData uri="http://schemas.openxmlformats.org/presentationml/2006/ole">
            <p:oleObj spid="_x0000_s4101" name="Microsoft Note-It" r:id="rId6" imgW="1143000" imgH="1143000" progId="">
              <p:embed/>
            </p:oleObj>
          </a:graphicData>
        </a:graphic>
      </p:graphicFrame>
      <p:sp>
        <p:nvSpPr>
          <p:cNvPr id="67591" name="Text Box 7" descr="Sky_08"/>
          <p:cNvSpPr txBox="1">
            <a:spLocks noChangeArrowheads="1"/>
          </p:cNvSpPr>
          <p:nvPr/>
        </p:nvSpPr>
        <p:spPr bwMode="auto">
          <a:xfrm>
            <a:off x="7970838" y="605313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 b="1"/>
          </a:p>
        </p:txBody>
      </p:sp>
      <p:sp>
        <p:nvSpPr>
          <p:cNvPr id="67592" name="Text Box 8"/>
          <p:cNvSpPr txBox="1">
            <a:spLocks noChangeArrowheads="1"/>
          </p:cNvSpPr>
          <p:nvPr/>
        </p:nvSpPr>
        <p:spPr bwMode="auto">
          <a:xfrm>
            <a:off x="876300" y="501650"/>
            <a:ext cx="7353300" cy="94615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Представьте данное выражение в виде многочлена:</a:t>
            </a:r>
            <a:endParaRPr lang="ru-RU"/>
          </a:p>
        </p:txBody>
      </p:sp>
      <p:sp>
        <p:nvSpPr>
          <p:cNvPr id="67593" name="AutoShape 9"/>
          <p:cNvSpPr>
            <a:spLocks noChangeArrowheads="1"/>
          </p:cNvSpPr>
          <p:nvPr/>
        </p:nvSpPr>
        <p:spPr bwMode="auto">
          <a:xfrm>
            <a:off x="1981200" y="2209800"/>
            <a:ext cx="5105400" cy="1447800"/>
          </a:xfrm>
          <a:prstGeom prst="flowChartTerminator">
            <a:avLst/>
          </a:prstGeom>
          <a:solidFill>
            <a:srgbClr val="FFFF66"/>
          </a:solidFill>
          <a:ln w="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7594" name="Text Box 10"/>
          <p:cNvSpPr txBox="1">
            <a:spLocks noChangeArrowheads="1"/>
          </p:cNvSpPr>
          <p:nvPr/>
        </p:nvSpPr>
        <p:spPr bwMode="auto">
          <a:xfrm>
            <a:off x="3346450" y="2620963"/>
            <a:ext cx="2309813" cy="579437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3200" b="1"/>
              <a:t>(х + 3)(х - 4)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908050" y="5013334"/>
            <a:ext cx="1687513" cy="612776"/>
            <a:chOff x="572" y="3158"/>
            <a:chExt cx="1063" cy="386"/>
          </a:xfrm>
        </p:grpSpPr>
        <p:sp>
          <p:nvSpPr>
            <p:cNvPr id="67596" name="Text Box 12"/>
            <p:cNvSpPr txBox="1">
              <a:spLocks noChangeArrowheads="1"/>
            </p:cNvSpPr>
            <p:nvPr/>
          </p:nvSpPr>
          <p:spPr bwMode="auto">
            <a:xfrm>
              <a:off x="572" y="3214"/>
              <a:ext cx="1063" cy="330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ru-RU" sz="2800" b="1" dirty="0" err="1"/>
                <a:t>х</a:t>
              </a:r>
              <a:r>
                <a:rPr lang="ru-RU" sz="2800" b="1" dirty="0"/>
                <a:t> - </a:t>
              </a:r>
              <a:r>
                <a:rPr lang="ru-RU" sz="2800" b="1" dirty="0" err="1"/>
                <a:t>х</a:t>
              </a:r>
              <a:r>
                <a:rPr lang="ru-RU" sz="2800" b="1" dirty="0"/>
                <a:t> - 12</a:t>
              </a:r>
              <a:r>
                <a:rPr lang="ru-RU" b="1" dirty="0"/>
                <a:t>.</a:t>
              </a:r>
              <a:endParaRPr lang="ru-RU" dirty="0"/>
            </a:p>
          </p:txBody>
        </p:sp>
        <p:sp>
          <p:nvSpPr>
            <p:cNvPr id="67597" name="Text Box 13"/>
            <p:cNvSpPr txBox="1">
              <a:spLocks noChangeArrowheads="1"/>
            </p:cNvSpPr>
            <p:nvPr/>
          </p:nvSpPr>
          <p:spPr bwMode="auto">
            <a:xfrm>
              <a:off x="703" y="3158"/>
              <a:ext cx="188" cy="231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ru-RU" sz="1800" b="1" dirty="0"/>
                <a:t>2</a:t>
              </a:r>
              <a:endParaRPr lang="ru-RU" dirty="0"/>
            </a:p>
          </p:txBody>
        </p:sp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2360613" y="5911845"/>
            <a:ext cx="1643062" cy="568324"/>
            <a:chOff x="1487" y="3724"/>
            <a:chExt cx="1035" cy="358"/>
          </a:xfrm>
        </p:grpSpPr>
        <p:sp>
          <p:nvSpPr>
            <p:cNvPr id="67599" name="Text Box 15"/>
            <p:cNvSpPr txBox="1">
              <a:spLocks noChangeArrowheads="1"/>
            </p:cNvSpPr>
            <p:nvPr/>
          </p:nvSpPr>
          <p:spPr bwMode="auto">
            <a:xfrm>
              <a:off x="1487" y="3791"/>
              <a:ext cx="1035" cy="291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ru-RU" sz="2400" b="1" dirty="0" err="1"/>
                <a:t>х</a:t>
              </a:r>
              <a:r>
                <a:rPr lang="ru-RU" sz="2400" b="1" dirty="0"/>
                <a:t> + 7х -12</a:t>
              </a:r>
              <a:r>
                <a:rPr lang="ru-RU" b="1" dirty="0"/>
                <a:t>.</a:t>
              </a:r>
              <a:endParaRPr lang="ru-RU" dirty="0"/>
            </a:p>
          </p:txBody>
        </p:sp>
        <p:sp>
          <p:nvSpPr>
            <p:cNvPr id="67600" name="Text Box 16"/>
            <p:cNvSpPr txBox="1">
              <a:spLocks noChangeArrowheads="1"/>
            </p:cNvSpPr>
            <p:nvPr/>
          </p:nvSpPr>
          <p:spPr bwMode="auto">
            <a:xfrm>
              <a:off x="1610" y="3724"/>
              <a:ext cx="136" cy="233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r>
                <a:rPr lang="ru-RU" sz="1800" b="1" dirty="0"/>
                <a:t>2</a:t>
              </a:r>
              <a:endParaRPr lang="ru-RU" dirty="0"/>
            </a:p>
          </p:txBody>
        </p:sp>
      </p:grp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4953002" y="5105401"/>
            <a:ext cx="1204913" cy="566737"/>
            <a:chOff x="3342" y="2880"/>
            <a:chExt cx="759" cy="357"/>
          </a:xfrm>
        </p:grpSpPr>
        <p:sp>
          <p:nvSpPr>
            <p:cNvPr id="67602" name="Text Box 18"/>
            <p:cNvSpPr txBox="1">
              <a:spLocks noChangeArrowheads="1"/>
            </p:cNvSpPr>
            <p:nvPr/>
          </p:nvSpPr>
          <p:spPr bwMode="auto">
            <a:xfrm>
              <a:off x="3342" y="2907"/>
              <a:ext cx="759" cy="330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ru-RU" sz="2800" b="1" dirty="0" err="1"/>
                <a:t>х</a:t>
              </a:r>
              <a:r>
                <a:rPr lang="ru-RU" sz="2800" b="1" dirty="0"/>
                <a:t> - 12.</a:t>
              </a:r>
              <a:endParaRPr lang="ru-RU" sz="2800" dirty="0"/>
            </a:p>
          </p:txBody>
        </p:sp>
        <p:sp>
          <p:nvSpPr>
            <p:cNvPr id="67603" name="Text Box 19"/>
            <p:cNvSpPr txBox="1">
              <a:spLocks noChangeArrowheads="1"/>
            </p:cNvSpPr>
            <p:nvPr/>
          </p:nvSpPr>
          <p:spPr bwMode="auto">
            <a:xfrm>
              <a:off x="3460" y="2880"/>
              <a:ext cx="188" cy="233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r>
                <a:rPr lang="ru-RU" sz="1800" b="1" dirty="0"/>
                <a:t>2</a:t>
              </a:r>
              <a:endParaRPr lang="ru-RU" dirty="0"/>
            </a:p>
          </p:txBody>
        </p:sp>
      </p:grpSp>
      <p:grpSp>
        <p:nvGrpSpPr>
          <p:cNvPr id="5" name="Group 20"/>
          <p:cNvGrpSpPr>
            <a:grpSpLocks/>
          </p:cNvGrpSpPr>
          <p:nvPr/>
        </p:nvGrpSpPr>
        <p:grpSpPr bwMode="auto">
          <a:xfrm>
            <a:off x="6477000" y="5967408"/>
            <a:ext cx="1677988" cy="542924"/>
            <a:chOff x="4320" y="3567"/>
            <a:chExt cx="1057" cy="342"/>
          </a:xfrm>
        </p:grpSpPr>
        <p:sp>
          <p:nvSpPr>
            <p:cNvPr id="67605" name="Text Box 21"/>
            <p:cNvSpPr txBox="1">
              <a:spLocks noChangeArrowheads="1"/>
            </p:cNvSpPr>
            <p:nvPr/>
          </p:nvSpPr>
          <p:spPr bwMode="auto">
            <a:xfrm>
              <a:off x="4320" y="3579"/>
              <a:ext cx="1057" cy="330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ru-RU" sz="2800" b="1" dirty="0" err="1"/>
                <a:t>х</a:t>
              </a:r>
              <a:r>
                <a:rPr lang="ru-RU" sz="2800" b="1" dirty="0"/>
                <a:t> + </a:t>
              </a:r>
              <a:r>
                <a:rPr lang="ru-RU" sz="2800" b="1" dirty="0" err="1"/>
                <a:t>х</a:t>
              </a:r>
              <a:r>
                <a:rPr lang="ru-RU" sz="2800" b="1" dirty="0"/>
                <a:t> -12</a:t>
              </a:r>
              <a:r>
                <a:rPr lang="ru-RU" b="1" dirty="0"/>
                <a:t>.</a:t>
              </a:r>
              <a:endParaRPr lang="ru-RU" dirty="0"/>
            </a:p>
          </p:txBody>
        </p:sp>
        <p:sp>
          <p:nvSpPr>
            <p:cNvPr id="67606" name="Text Box 22"/>
            <p:cNvSpPr txBox="1">
              <a:spLocks noChangeArrowheads="1"/>
            </p:cNvSpPr>
            <p:nvPr/>
          </p:nvSpPr>
          <p:spPr bwMode="auto">
            <a:xfrm>
              <a:off x="4422" y="3567"/>
              <a:ext cx="188" cy="231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ru-RU" sz="1800" b="1"/>
                <a:t>2</a:t>
              </a:r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5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5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7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6" dur="500"/>
                                        <p:tgtEl>
                                          <p:spTgt spid="67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91" grpId="0" autoUpdateAnimBg="0"/>
      <p:bldP spid="67592" grpId="0" autoUpdateAnimBg="0"/>
      <p:bldP spid="67593" grpId="0" animBg="1" autoUpdateAnimBg="0"/>
      <p:bldP spid="67594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8611" name="Object 3"/>
          <p:cNvGraphicFramePr>
            <a:graphicFrameLocks noChangeAspect="1"/>
          </p:cNvGraphicFramePr>
          <p:nvPr/>
        </p:nvGraphicFramePr>
        <p:xfrm>
          <a:off x="228600" y="6019800"/>
          <a:ext cx="533400" cy="533400"/>
        </p:xfrm>
        <a:graphic>
          <a:graphicData uri="http://schemas.openxmlformats.org/presentationml/2006/ole">
            <p:oleObj spid="_x0000_s5122" name="Microsoft Note-It" r:id="rId3" imgW="1143000" imgH="1143000" progId="">
              <p:embed/>
            </p:oleObj>
          </a:graphicData>
        </a:graphic>
      </p:graphicFrame>
      <p:graphicFrame>
        <p:nvGraphicFramePr>
          <p:cNvPr id="68612" name="Object 4"/>
          <p:cNvGraphicFramePr>
            <a:graphicFrameLocks noChangeAspect="1"/>
          </p:cNvGraphicFramePr>
          <p:nvPr/>
        </p:nvGraphicFramePr>
        <p:xfrm>
          <a:off x="2209800" y="6019800"/>
          <a:ext cx="533400" cy="533400"/>
        </p:xfrm>
        <a:graphic>
          <a:graphicData uri="http://schemas.openxmlformats.org/presentationml/2006/ole">
            <p:oleObj spid="_x0000_s5123" name="Microsoft Note-It" r:id="rId4" imgW="1143000" imgH="1143000" progId="">
              <p:embed/>
            </p:oleObj>
          </a:graphicData>
        </a:graphic>
      </p:graphicFrame>
      <p:graphicFrame>
        <p:nvGraphicFramePr>
          <p:cNvPr id="68613" name="Object 5"/>
          <p:cNvGraphicFramePr>
            <a:graphicFrameLocks noChangeAspect="1"/>
          </p:cNvGraphicFramePr>
          <p:nvPr/>
        </p:nvGraphicFramePr>
        <p:xfrm>
          <a:off x="4419600" y="6051550"/>
          <a:ext cx="533400" cy="533400"/>
        </p:xfrm>
        <a:graphic>
          <a:graphicData uri="http://schemas.openxmlformats.org/presentationml/2006/ole">
            <p:oleObj spid="_x0000_s5124" name="Microsoft Note-It" r:id="rId5" imgW="1143000" imgH="1143000" progId="">
              <p:embed/>
            </p:oleObj>
          </a:graphicData>
        </a:graphic>
      </p:graphicFrame>
      <p:graphicFrame>
        <p:nvGraphicFramePr>
          <p:cNvPr id="68614" name="Object 6"/>
          <p:cNvGraphicFramePr>
            <a:graphicFrameLocks noChangeAspect="1"/>
          </p:cNvGraphicFramePr>
          <p:nvPr/>
        </p:nvGraphicFramePr>
        <p:xfrm>
          <a:off x="6553200" y="6019800"/>
          <a:ext cx="533400" cy="533400"/>
        </p:xfrm>
        <a:graphic>
          <a:graphicData uri="http://schemas.openxmlformats.org/presentationml/2006/ole">
            <p:oleObj spid="_x0000_s5125" name="Microsoft Note-It" r:id="rId6" imgW="1143000" imgH="1143000" progId="">
              <p:embed/>
            </p:oleObj>
          </a:graphicData>
        </a:graphic>
      </p:graphicFrame>
      <p:sp>
        <p:nvSpPr>
          <p:cNvPr id="68615" name="Text Box 7"/>
          <p:cNvSpPr txBox="1">
            <a:spLocks noChangeArrowheads="1"/>
          </p:cNvSpPr>
          <p:nvPr/>
        </p:nvSpPr>
        <p:spPr bwMode="auto">
          <a:xfrm>
            <a:off x="2538413" y="625475"/>
            <a:ext cx="3725862" cy="579438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3200" b="1">
                <a:effectLst>
                  <a:outerShdw blurRad="38100" dist="38100" dir="2700000" algn="tl">
                    <a:srgbClr val="C0C0C0"/>
                  </a:outerShdw>
                </a:effectLst>
              </a:rPr>
              <a:t>Решите уравнение:</a:t>
            </a:r>
            <a:endParaRPr lang="ru-RU"/>
          </a:p>
        </p:txBody>
      </p:sp>
      <p:sp>
        <p:nvSpPr>
          <p:cNvPr id="68616" name="AutoShape 8"/>
          <p:cNvSpPr>
            <a:spLocks noChangeArrowheads="1"/>
          </p:cNvSpPr>
          <p:nvPr/>
        </p:nvSpPr>
        <p:spPr bwMode="auto">
          <a:xfrm>
            <a:off x="1997075" y="2133600"/>
            <a:ext cx="4648200" cy="1905000"/>
          </a:xfrm>
          <a:prstGeom prst="flowChartTerminator">
            <a:avLst/>
          </a:prstGeom>
          <a:solidFill>
            <a:srgbClr val="FFFF66"/>
          </a:solidFill>
          <a:ln w="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68617" name="Object 9"/>
          <p:cNvGraphicFramePr>
            <a:graphicFrameLocks noChangeAspect="1"/>
          </p:cNvGraphicFramePr>
          <p:nvPr/>
        </p:nvGraphicFramePr>
        <p:xfrm>
          <a:off x="3295650" y="2514600"/>
          <a:ext cx="2127250" cy="1209675"/>
        </p:xfrm>
        <a:graphic>
          <a:graphicData uri="http://schemas.openxmlformats.org/presentationml/2006/ole">
            <p:oleObj spid="_x0000_s5126" name="Equation" r:id="rId7" imgW="685800" imgH="393700" progId="Equation.2">
              <p:embed/>
            </p:oleObj>
          </a:graphicData>
        </a:graphic>
      </p:graphicFrame>
      <p:graphicFrame>
        <p:nvGraphicFramePr>
          <p:cNvPr id="68618" name="Object 10"/>
          <p:cNvGraphicFramePr>
            <a:graphicFrameLocks noChangeAspect="1"/>
          </p:cNvGraphicFramePr>
          <p:nvPr/>
        </p:nvGraphicFramePr>
        <p:xfrm>
          <a:off x="854075" y="5715000"/>
          <a:ext cx="631825" cy="977900"/>
        </p:xfrm>
        <a:graphic>
          <a:graphicData uri="http://schemas.openxmlformats.org/presentationml/2006/ole">
            <p:oleObj spid="_x0000_s5127" name="Equation" r:id="rId8" imgW="253890" imgH="393529" progId="Equation.2">
              <p:embed/>
            </p:oleObj>
          </a:graphicData>
        </a:graphic>
      </p:graphicFrame>
      <p:sp>
        <p:nvSpPr>
          <p:cNvPr id="68619" name="Text Box 11"/>
          <p:cNvSpPr txBox="1">
            <a:spLocks noChangeArrowheads="1"/>
          </p:cNvSpPr>
          <p:nvPr/>
        </p:nvSpPr>
        <p:spPr bwMode="auto">
          <a:xfrm>
            <a:off x="2759075" y="5927725"/>
            <a:ext cx="527050" cy="64135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3600"/>
              <a:t>1.</a:t>
            </a:r>
            <a:endParaRPr lang="ru-RU"/>
          </a:p>
        </p:txBody>
      </p:sp>
      <p:graphicFrame>
        <p:nvGraphicFramePr>
          <p:cNvPr id="68620" name="Object 12"/>
          <p:cNvGraphicFramePr>
            <a:graphicFrameLocks noChangeAspect="1"/>
          </p:cNvGraphicFramePr>
          <p:nvPr/>
        </p:nvGraphicFramePr>
        <p:xfrm>
          <a:off x="5218113" y="5702300"/>
          <a:ext cx="452437" cy="1003300"/>
        </p:xfrm>
        <a:graphic>
          <a:graphicData uri="http://schemas.openxmlformats.org/presentationml/2006/ole">
            <p:oleObj spid="_x0000_s5128" name="Equation" r:id="rId9" imgW="177646" imgH="393359" progId="Equation.2">
              <p:embed/>
            </p:oleObj>
          </a:graphicData>
        </a:graphic>
      </p:graphicFrame>
      <p:sp>
        <p:nvSpPr>
          <p:cNvPr id="68621" name="Text Box 13"/>
          <p:cNvSpPr txBox="1">
            <a:spLocks noChangeArrowheads="1"/>
          </p:cNvSpPr>
          <p:nvPr/>
        </p:nvSpPr>
        <p:spPr bwMode="auto">
          <a:xfrm>
            <a:off x="7162800" y="5929313"/>
            <a:ext cx="527050" cy="64135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3600"/>
              <a:t>7.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68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68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900"/>
                            </p:stCondLst>
                            <p:childTnLst>
                              <p:par>
                                <p:cTn id="1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8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400"/>
                            </p:stCondLst>
                            <p:childTnLst>
                              <p:par>
                                <p:cTn id="14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86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86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9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4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9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4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900"/>
                            </p:stCondLst>
                            <p:childTnLst>
                              <p:par>
                                <p:cTn id="3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86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86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400"/>
                            </p:stCondLst>
                            <p:childTnLst>
                              <p:par>
                                <p:cTn id="3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86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86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900"/>
                            </p:stCondLst>
                            <p:childTnLst>
                              <p:par>
                                <p:cTn id="4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86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86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400"/>
                            </p:stCondLst>
                            <p:childTnLst>
                              <p:par>
                                <p:cTn id="4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86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86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5" grpId="0" autoUpdateAnimBg="0"/>
      <p:bldP spid="68616" grpId="0" animBg="1"/>
      <p:bldP spid="68619" grpId="0" autoUpdateAnimBg="0"/>
      <p:bldP spid="68621" grpId="0" autoUpdateAnimBg="0"/>
    </p:bldLst>
  </p:timing>
</p:sld>
</file>

<file path=ppt/theme/theme1.xml><?xml version="1.0" encoding="utf-8"?>
<a:theme xmlns:a="http://schemas.openxmlformats.org/drawingml/2006/main" name="Тема15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Тема15</Template>
  <TotalTime>1</TotalTime>
  <Words>293</Words>
  <Application>Microsoft Office PowerPoint</Application>
  <PresentationFormat>Экран (4:3)</PresentationFormat>
  <Paragraphs>62</Paragraphs>
  <Slides>15</Slides>
  <Notes>1</Notes>
  <HiddenSlides>0</HiddenSlides>
  <MMClips>5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Тема15</vt:lpstr>
      <vt:lpstr>Microsoft Note-It</vt:lpstr>
      <vt:lpstr>Equation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 </vt:lpstr>
    </vt:vector>
  </TitlesOfParts>
  <Company>DNS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днс</dc:creator>
  <cp:lastModifiedBy>днс</cp:lastModifiedBy>
  <cp:revision>1</cp:revision>
  <dcterms:created xsi:type="dcterms:W3CDTF">2014-06-04T16:32:09Z</dcterms:created>
  <dcterms:modified xsi:type="dcterms:W3CDTF">2014-06-04T16:33:43Z</dcterms:modified>
</cp:coreProperties>
</file>