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06" r:id="rId3"/>
    <p:sldId id="262" r:id="rId4"/>
    <p:sldId id="265" r:id="rId5"/>
    <p:sldId id="257" r:id="rId6"/>
    <p:sldId id="281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F32B-A4F3-4061-BA07-3EEC37D492A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76520-25C1-4CC9-95DA-0A191419C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09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9509320-B51C-4230-9191-A776C08B33F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3946FD-E88B-421F-A66D-0158D083F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2.png"/><Relationship Id="rId4" Type="http://schemas.microsoft.com/office/2007/relationships/media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люда\Desktop\LastHero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Приветствуем игроков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CHto_gde_kogda_-_chernyj_yacshik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8077841 (1)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Zvuk-samoleta-Shum-turbin-OBOZhAYu-ETOT-ZVUK33(mp3-blog.info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5"/>
            <a:ext cx="7772400" cy="78581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Найти площади фигур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6429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А- 12  М- 6  В- 8        Н- 9  О- 6  К-1 8            Р- 9  Е- 7,5  О- 8,5</a:t>
            </a:r>
          </a:p>
          <a:p>
            <a:pPr algn="l"/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357313"/>
            <a:ext cx="1930400" cy="1214437"/>
          </a:xfr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121442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714752"/>
            <a:ext cx="2009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3714752"/>
            <a:ext cx="19018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9"/>
          <p:cNvSpPr txBox="1">
            <a:spLocks/>
          </p:cNvSpPr>
          <p:nvPr/>
        </p:nvSpPr>
        <p:spPr>
          <a:xfrm>
            <a:off x="0" y="5786454"/>
            <a:ext cx="9144000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А- 9  М- 10  В- 12          Б- 12  М- 24  В- 18            Н- 10  О- 12  А- 8</a:t>
            </a: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1016411"/>
            <a:ext cx="1928813" cy="176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3786190"/>
            <a:ext cx="215582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да\Desktop\ostrov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err="1" smtClean="0">
                <a:solidFill>
                  <a:schemeClr val="accent2">
                    <a:lumMod val="75000"/>
                  </a:schemeClr>
                </a:solidFill>
              </a:rPr>
              <a:t>Мнемба</a:t>
            </a:r>
            <a:r>
              <a:rPr lang="ru-RU" sz="6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-один из самых экзотических островов мира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990600" y="5486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057400" y="2133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6553200" y="2057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114800" y="49530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4191000" y="609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7620000" y="533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7315200" y="55626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914400" y="4572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38100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76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I</a:t>
            </a:r>
          </a:p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ТУР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6858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7620000" y="3581400"/>
            <a:ext cx="838200" cy="838200"/>
          </a:xfrm>
          <a:prstGeom prst="sun">
            <a:avLst>
              <a:gd name="adj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4_-_GONG-Zvuk_Gonga(vmusic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244408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8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1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Какова ширина ученической тетради?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Какова длина парты?</a:t>
            </a:r>
          </a:p>
          <a:p>
            <a:pPr marL="514350" indent="-514350">
              <a:buAutoNum type="arabicParenR"/>
            </a:pPr>
            <a:r>
              <a:rPr lang="ru-RU" dirty="0" smtClean="0"/>
              <a:t>Сколько весит слон?</a:t>
            </a:r>
          </a:p>
          <a:p>
            <a:pPr marL="514350" indent="-514350">
              <a:buAutoNum type="arabicParenR"/>
            </a:pPr>
            <a:r>
              <a:rPr lang="ru-RU" dirty="0" smtClean="0"/>
              <a:t>Сколько груза может увезти лошадь?</a:t>
            </a:r>
          </a:p>
          <a:p>
            <a:pPr marL="514350" indent="-514350">
              <a:buAutoNum type="arabicParenR"/>
            </a:pPr>
            <a:r>
              <a:rPr lang="ru-RU" dirty="0" smtClean="0"/>
              <a:t>Сколько весит ученическая тетрадь?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71</Words>
  <Application>Microsoft Office PowerPoint</Application>
  <PresentationFormat>Экран (4:3)</PresentationFormat>
  <Paragraphs>13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Тема15</vt:lpstr>
      <vt:lpstr>Слайд 1</vt:lpstr>
      <vt:lpstr>Слайд 2</vt:lpstr>
      <vt:lpstr>Слайд 3</vt:lpstr>
      <vt:lpstr>Найти площади фигур</vt:lpstr>
      <vt:lpstr>Мнемба  -один из самых экзотических островов мира</vt:lpstr>
      <vt:lpstr>Слайд 6</vt:lpstr>
      <vt:lpstr>Вопросы 1 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днс</cp:lastModifiedBy>
  <cp:revision>45</cp:revision>
  <dcterms:created xsi:type="dcterms:W3CDTF">2013-09-29T05:51:55Z</dcterms:created>
  <dcterms:modified xsi:type="dcterms:W3CDTF">2014-06-04T16:43:33Z</dcterms:modified>
</cp:coreProperties>
</file>