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70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  <a:t>Ремонт одежды</a:t>
            </a:r>
            <a:endParaRPr lang="ru-RU" sz="6000" dirty="0">
              <a:solidFill>
                <a:schemeClr val="accent4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Фурнитура </a:t>
            </a:r>
            <a:endParaRPr lang="ru-RU" sz="5400" dirty="0">
              <a:solidFill>
                <a:schemeClr val="accent4">
                  <a:lumMod val="7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itchFamily="34" charset="0"/>
                <a:cs typeface="Aharoni" pitchFamily="2" charset="-79"/>
              </a:rPr>
              <a:t>Пуговицы для детской одежды</a:t>
            </a:r>
            <a:endParaRPr lang="ru-RU" sz="32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9218" name="Picture 2" descr="C:\Users\starcom\пуговицы\14_de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543800" cy="2715768"/>
          </a:xfrm>
          <a:prstGeom prst="rect">
            <a:avLst/>
          </a:prstGeom>
          <a:noFill/>
        </p:spPr>
      </p:pic>
      <p:pic>
        <p:nvPicPr>
          <p:cNvPr id="9219" name="Picture 3" descr="C:\Users\starcom\пуговицы\31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100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Крючки и петли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242" name="Picture 2" descr="C:\Users\starcom\пуговицы\8_micron-za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4762500" cy="3238500"/>
          </a:xfrm>
          <a:prstGeom prst="rect">
            <a:avLst/>
          </a:prstGeom>
          <a:noFill/>
        </p:spPr>
      </p:pic>
      <p:pic>
        <p:nvPicPr>
          <p:cNvPr id="10243" name="Picture 3" descr="C:\Users\starcom\пуговицы\7_klev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146037"/>
            <a:ext cx="4829175" cy="255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arcom\пуговицы\кр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6912"/>
            <a:ext cx="5181600" cy="6531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Кнопки 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2290" name="Picture 2" descr="C:\Users\starcom\пуговицы\кн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4281902" cy="525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r>
              <a:rPr lang="ru-RU" dirty="0" smtClean="0">
                <a:cs typeface="Aharoni" pitchFamily="2" charset="-79"/>
              </a:rPr>
              <a:t>Фурнитура – это вспомогательные изделия, которые используют в швейном производстве. </a:t>
            </a:r>
          </a:p>
          <a:p>
            <a:pPr>
              <a:buNone/>
            </a:pPr>
            <a:endParaRPr lang="ru-RU" dirty="0" smtClean="0">
              <a:cs typeface="Aharoni" pitchFamily="2" charset="-79"/>
            </a:endParaRPr>
          </a:p>
          <a:p>
            <a:r>
              <a:rPr lang="ru-RU" dirty="0" smtClean="0">
                <a:cs typeface="Aharoni" pitchFamily="2" charset="-79"/>
              </a:rPr>
              <a:t>К фурнитуре относятся: </a:t>
            </a:r>
          </a:p>
          <a:p>
            <a:r>
              <a:rPr lang="ru-RU" dirty="0" smtClean="0">
                <a:cs typeface="Aharoni" pitchFamily="2" charset="-79"/>
              </a:rPr>
              <a:t> пуговицы;</a:t>
            </a:r>
          </a:p>
          <a:p>
            <a:r>
              <a:rPr lang="ru-RU" dirty="0" smtClean="0">
                <a:cs typeface="Aharoni" pitchFamily="2" charset="-79"/>
              </a:rPr>
              <a:t> кнопки;</a:t>
            </a:r>
          </a:p>
          <a:p>
            <a:r>
              <a:rPr lang="ru-RU" dirty="0" smtClean="0">
                <a:cs typeface="Aharoni" pitchFamily="2" charset="-79"/>
              </a:rPr>
              <a:t>крючки и петли.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Пуговицы на ножке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3314" name="Picture 2" descr="C:\Users\starcom\пуговицы\1п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90600"/>
            <a:ext cx="4419600" cy="56645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rcom\пуговицы\4_kost_da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239000" cy="2982468"/>
          </a:xfrm>
          <a:prstGeom prst="rect">
            <a:avLst/>
          </a:prstGeom>
          <a:noFill/>
        </p:spPr>
      </p:pic>
      <p:pic>
        <p:nvPicPr>
          <p:cNvPr id="2052" name="Picture 4" descr="C:\Users\starcom\пуговицы\5_pa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05200"/>
            <a:ext cx="7256755" cy="298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rcom\пуговицы\4пуг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5257800" cy="650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  <a:cs typeface="Aharoni" pitchFamily="2" charset="-79"/>
              </a:rPr>
              <a:t>Пуговицы на прокол</a:t>
            </a:r>
            <a:endParaRPr lang="ru-RU" sz="32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098" name="Picture 2" descr="C:\Users\starcom\пуговицы\2п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90600"/>
            <a:ext cx="4343400" cy="566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arcom\пуговицы\5пуг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09600"/>
            <a:ext cx="4413251" cy="55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arcom\пуговицы\3_kost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6269619" cy="1981200"/>
          </a:xfrm>
          <a:prstGeom prst="rect">
            <a:avLst/>
          </a:prstGeom>
          <a:noFill/>
        </p:spPr>
      </p:pic>
      <p:pic>
        <p:nvPicPr>
          <p:cNvPr id="6147" name="Picture 3" descr="C:\Users\starcom\пуговицы\9_jea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910" y="4495800"/>
            <a:ext cx="5779214" cy="2057400"/>
          </a:xfrm>
          <a:prstGeom prst="rect">
            <a:avLst/>
          </a:prstGeom>
          <a:noFill/>
        </p:spPr>
      </p:pic>
      <p:pic>
        <p:nvPicPr>
          <p:cNvPr id="6148" name="Picture 4" descr="C:\Users\starcom\пуговицы\10_soro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209800"/>
            <a:ext cx="5560541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arcom\пуговицы\11_ec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09801"/>
            <a:ext cx="5562600" cy="2291792"/>
          </a:xfrm>
          <a:prstGeom prst="rect">
            <a:avLst/>
          </a:prstGeom>
          <a:noFill/>
        </p:spPr>
      </p:pic>
      <p:pic>
        <p:nvPicPr>
          <p:cNvPr id="7171" name="Picture 3" descr="C:\Users\starcom\пуговицы\12_straz_Swarovs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"/>
            <a:ext cx="6191250" cy="1981200"/>
          </a:xfrm>
          <a:prstGeom prst="rect">
            <a:avLst/>
          </a:prstGeom>
          <a:noFill/>
        </p:spPr>
      </p:pic>
      <p:pic>
        <p:nvPicPr>
          <p:cNvPr id="7172" name="Picture 4" descr="C:\Users\starcom\пуговицы\13_straz_acry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572000"/>
            <a:ext cx="5829300" cy="2098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arcom\пуговицы\9923907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4952999" cy="3714749"/>
          </a:xfrm>
          <a:prstGeom prst="rect">
            <a:avLst/>
          </a:prstGeom>
          <a:noFill/>
        </p:spPr>
      </p:pic>
      <p:pic>
        <p:nvPicPr>
          <p:cNvPr id="8196" name="Picture 4" descr="C:\Users\starcom\пуговицы\00606047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6315" y="3124200"/>
            <a:ext cx="4537300" cy="352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43</Words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Ремонт одежды</vt:lpstr>
      <vt:lpstr>Пуговицы на ножке</vt:lpstr>
      <vt:lpstr>Слайд 3</vt:lpstr>
      <vt:lpstr>Слайд 4</vt:lpstr>
      <vt:lpstr>Пуговицы на прокол</vt:lpstr>
      <vt:lpstr>Слайд 6</vt:lpstr>
      <vt:lpstr>Слайд 7</vt:lpstr>
      <vt:lpstr>Слайд 8</vt:lpstr>
      <vt:lpstr>Слайд 9</vt:lpstr>
      <vt:lpstr>Пуговицы для детской одежды</vt:lpstr>
      <vt:lpstr>Крючки и петли</vt:lpstr>
      <vt:lpstr>Слайд 12</vt:lpstr>
      <vt:lpstr>Кнопки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Ремонт одежды</dc:title>
  <dc:creator>Александра</dc:creator>
  <cp:lastModifiedBy>starcom</cp:lastModifiedBy>
  <cp:revision>17</cp:revision>
  <dcterms:created xsi:type="dcterms:W3CDTF">2010-04-23T13:21:34Z</dcterms:created>
  <dcterms:modified xsi:type="dcterms:W3CDTF">2013-05-21T13:48:33Z</dcterms:modified>
</cp:coreProperties>
</file>