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77" r:id="rId10"/>
    <p:sldId id="265" r:id="rId11"/>
    <p:sldId id="278" r:id="rId12"/>
    <p:sldId id="266" r:id="rId13"/>
    <p:sldId id="267" r:id="rId14"/>
    <p:sldId id="268" r:id="rId15"/>
    <p:sldId id="269" r:id="rId16"/>
    <p:sldId id="272" r:id="rId17"/>
    <p:sldId id="270" r:id="rId18"/>
    <p:sldId id="271" r:id="rId19"/>
    <p:sldId id="273" r:id="rId20"/>
    <p:sldId id="274" r:id="rId21"/>
    <p:sldId id="275" r:id="rId22"/>
    <p:sldId id="276" r:id="rId23"/>
    <p:sldId id="27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3D853D-66C0-4F1E-B3BE-005BA624973B}" type="datetimeFigureOut">
              <a:rPr lang="ru-RU" smtClean="0"/>
              <a:t>29.11.2012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01ACE2-027C-4C3D-AC47-4AF63F1FE69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01ACE2-027C-4C3D-AC47-4AF63F1FE694}" type="slidenum">
              <a:rPr lang="ru-RU" smtClean="0"/>
              <a:t>19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E6ACB-1AD2-4F55-996D-A050C93B5FEE}" type="datetimeFigureOut">
              <a:rPr lang="ru-RU" smtClean="0"/>
              <a:t>29.11.2012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3A6B8-0D7B-4C63-A7AD-F6F822ECFE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E6ACB-1AD2-4F55-996D-A050C93B5FEE}" type="datetimeFigureOut">
              <a:rPr lang="ru-RU" smtClean="0"/>
              <a:t>29.11.2012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3A6B8-0D7B-4C63-A7AD-F6F822ECFE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E6ACB-1AD2-4F55-996D-A050C93B5FEE}" type="datetimeFigureOut">
              <a:rPr lang="ru-RU" smtClean="0"/>
              <a:t>29.11.2012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3A6B8-0D7B-4C63-A7AD-F6F822ECFE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E6ACB-1AD2-4F55-996D-A050C93B5FEE}" type="datetimeFigureOut">
              <a:rPr lang="ru-RU" smtClean="0"/>
              <a:t>29.11.2012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3A6B8-0D7B-4C63-A7AD-F6F822ECFE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E6ACB-1AD2-4F55-996D-A050C93B5FEE}" type="datetimeFigureOut">
              <a:rPr lang="ru-RU" smtClean="0"/>
              <a:t>29.11.2012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3A6B8-0D7B-4C63-A7AD-F6F822ECFE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E6ACB-1AD2-4F55-996D-A050C93B5FEE}" type="datetimeFigureOut">
              <a:rPr lang="ru-RU" smtClean="0"/>
              <a:t>29.11.2012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3A6B8-0D7B-4C63-A7AD-F6F822ECFE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E6ACB-1AD2-4F55-996D-A050C93B5FEE}" type="datetimeFigureOut">
              <a:rPr lang="ru-RU" smtClean="0"/>
              <a:t>29.11.2012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3A6B8-0D7B-4C63-A7AD-F6F822ECFE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E6ACB-1AD2-4F55-996D-A050C93B5FEE}" type="datetimeFigureOut">
              <a:rPr lang="ru-RU" smtClean="0"/>
              <a:t>29.11.2012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3A6B8-0D7B-4C63-A7AD-F6F822ECFE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E6ACB-1AD2-4F55-996D-A050C93B5FEE}" type="datetimeFigureOut">
              <a:rPr lang="ru-RU" smtClean="0"/>
              <a:t>29.11.2012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3A6B8-0D7B-4C63-A7AD-F6F822ECFE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E6ACB-1AD2-4F55-996D-A050C93B5FEE}" type="datetimeFigureOut">
              <a:rPr lang="ru-RU" smtClean="0"/>
              <a:t>29.11.2012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3A6B8-0D7B-4C63-A7AD-F6F822ECFE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E6ACB-1AD2-4F55-996D-A050C93B5FEE}" type="datetimeFigureOut">
              <a:rPr lang="ru-RU" smtClean="0"/>
              <a:t>29.11.2012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3A6B8-0D7B-4C63-A7AD-F6F822ECFE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8E6ACB-1AD2-4F55-996D-A050C93B5FEE}" type="datetimeFigureOut">
              <a:rPr lang="ru-RU" smtClean="0"/>
              <a:t>29.11.2012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03A6B8-0D7B-4C63-A7AD-F6F822ECFEB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gif"/><Relationship Id="rId4" Type="http://schemas.openxmlformats.org/officeDocument/2006/relationships/image" Target="../media/image30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Barashkov\&#1056;&#1072;&#1073;&#1086;&#1095;&#1080;&#1081;%20&#1089;&#1090;&#1086;&#1083;\&#1082;&#1074;&#1085;%20&#1052;&#1099;%20-&#1073;&#1091;&#1076;&#1091;&#1097;&#1077;&#1077;%20&#1056;&#1086;&#1089;&#1089;&#1080;&#1080;\kvn.mp3" TargetMode="External"/><Relationship Id="rId4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Barashkov\&#1056;&#1072;&#1073;&#1086;&#1095;&#1080;&#1081;%20&#1089;&#1090;&#1086;&#1083;\&#1082;&#1074;&#1085;%20&#1052;&#1099;%20-&#1073;&#1091;&#1076;&#1091;&#1097;&#1077;&#1077;%20&#1056;&#1086;&#1089;&#1089;&#1080;&#1080;\kvn.mp3" TargetMode="Externa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yandex.ru/clck/redir/AiuY0DBWFJ4ePaEse6rgeAjgs2pI3DW99KUdgowt9XvqxGyo_rnZJpNjfFDg3rinKsOS_11QYEBBeLqihaHg-eTsSeaagNjrLJr-QjpjXNfOFwGPt_U1SJ-LB0nmiwpy1My-ijrtsHwE5M_VZFF9DhIpdS0dxlaKdeM0aQCkLh2SQpBDkpFfJvfssLITS3bllnyiBt9biks?data=UlNrNmk5WktYejR0eWJFYk1LdmtxbzRZV29vbkdyVXVnMUNPZmdjS1p3WTdNbl82dFhUTGZSbEotckE5SzdrTURnbTJTaUhwdmlUTThBX2h6TXJrNFNJT014blNCVUJRYjFJek9EOFh5QUEyODJ6a3E1NVpiQ0lMUHlHNkZjVG4&amp;b64e=2&amp;sign=b29e4c44125d69c0decc616d17568f24&amp;keyno=8&amp;l10n=ru&amp;i=3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«Мы – будущее  России»</a:t>
            </a:r>
          </a:p>
        </p:txBody>
      </p:sp>
      <p:pic>
        <p:nvPicPr>
          <p:cNvPr id="4" name="Содержимое 3" descr="1289826765_image00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500174"/>
            <a:ext cx="8229600" cy="507209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n-apple-a-day-keeps-the-doctor-awa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095" y="1285860"/>
            <a:ext cx="7523789" cy="4714908"/>
          </a:xfrm>
          <a:prstGeom prst="rect">
            <a:avLst/>
          </a:prstGeom>
        </p:spPr>
      </p:pic>
      <p:pic>
        <p:nvPicPr>
          <p:cNvPr id="3" name="Рисунок 2" descr="ккккккккккккк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8064" y="5286388"/>
            <a:ext cx="1885935" cy="1571612"/>
          </a:xfrm>
          <a:prstGeom prst="rect">
            <a:avLst/>
          </a:prstGeom>
        </p:spPr>
      </p:pic>
      <p:pic>
        <p:nvPicPr>
          <p:cNvPr id="4" name="Рисунок 3" descr="ккккккккккккк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928794" cy="1607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motivator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285728"/>
            <a:ext cx="7621325" cy="5709065"/>
          </a:xfrm>
          <a:prstGeom prst="rect">
            <a:avLst/>
          </a:prstGeom>
        </p:spPr>
      </p:pic>
      <p:pic>
        <p:nvPicPr>
          <p:cNvPr id="3" name="Рисунок 2" descr="ккккккккккккк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28" y="4357694"/>
            <a:ext cx="6357982" cy="2286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зож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56" y="1285860"/>
            <a:ext cx="5366682" cy="4226262"/>
          </a:xfrm>
          <a:prstGeom prst="rect">
            <a:avLst/>
          </a:prstGeom>
        </p:spPr>
      </p:pic>
      <p:pic>
        <p:nvPicPr>
          <p:cNvPr id="4" name="Рисунок 3" descr="ккккккккккккк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780" y="4571984"/>
            <a:ext cx="2743220" cy="2286016"/>
          </a:xfrm>
          <a:prstGeom prst="rect">
            <a:avLst/>
          </a:prstGeom>
        </p:spPr>
      </p:pic>
      <p:pic>
        <p:nvPicPr>
          <p:cNvPr id="5" name="Рисунок 4" descr="ккккккккккккк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743220" cy="2286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04023-acc3daad7b3fe1e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04" y="637933"/>
            <a:ext cx="5786478" cy="53827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в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545" y="1000108"/>
            <a:ext cx="7418120" cy="47149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аы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642918"/>
            <a:ext cx="7572428" cy="56793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28" y="982248"/>
            <a:ext cx="6500858" cy="487564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42910" y="0"/>
            <a:ext cx="76127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«Мы – будущее России»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214290"/>
            <a:ext cx="907427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«В здоровом теле – здоровый дух»</a:t>
            </a:r>
          </a:p>
        </p:txBody>
      </p:sp>
      <p:pic>
        <p:nvPicPr>
          <p:cNvPr id="4" name="Picture 11" descr="9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72396" y="4429132"/>
            <a:ext cx="981075" cy="1371600"/>
          </a:xfrm>
          <a:prstGeom prst="rect">
            <a:avLst/>
          </a:prstGeom>
          <a:noFill/>
        </p:spPr>
      </p:pic>
      <p:pic>
        <p:nvPicPr>
          <p:cNvPr id="5" name="Picture 13" descr="пр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072074"/>
            <a:ext cx="1628775" cy="1371600"/>
          </a:xfrm>
          <a:prstGeom prst="rect">
            <a:avLst/>
          </a:prstGeom>
          <a:noFill/>
        </p:spPr>
      </p:pic>
      <p:pic>
        <p:nvPicPr>
          <p:cNvPr id="6" name="Picture 12" descr="3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2714620"/>
            <a:ext cx="1047750" cy="133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895591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«Счастлив я, здоров и весел – и поэтому пою!» </a:t>
            </a:r>
          </a:p>
        </p:txBody>
      </p:sp>
      <p:pic>
        <p:nvPicPr>
          <p:cNvPr id="4" name="Рисунок 3" descr="го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4696" y="2428868"/>
            <a:ext cx="3249952" cy="3207189"/>
          </a:xfrm>
          <a:prstGeom prst="rect">
            <a:avLst/>
          </a:prstGeom>
        </p:spPr>
      </p:pic>
      <p:pic>
        <p:nvPicPr>
          <p:cNvPr id="1026" name="Picture 2" descr="http://im8-tub-ru.yandex.net/i?id=508946092-48-72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42918"/>
            <a:ext cx="3459504" cy="2286016"/>
          </a:xfrm>
          <a:prstGeom prst="rect">
            <a:avLst/>
          </a:prstGeom>
          <a:noFill/>
        </p:spPr>
      </p:pic>
      <p:pic>
        <p:nvPicPr>
          <p:cNvPr id="1028" name="Picture 4" descr="http://im2-tub-ru.yandex.net/i?id=57202233-18-72&amp;n=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96054" y="4000504"/>
            <a:ext cx="2647946" cy="2857496"/>
          </a:xfrm>
          <a:prstGeom prst="rect">
            <a:avLst/>
          </a:prstGeom>
          <a:noFill/>
        </p:spPr>
      </p:pic>
      <p:pic>
        <p:nvPicPr>
          <p:cNvPr id="1032" name="Picture 8" descr="http://im5-tub-ru.yandex.net/i?id=8803912-40-72&amp;n=2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6019799"/>
            <a:ext cx="6357950" cy="8382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9" y="0"/>
            <a:ext cx="8291542" cy="2786058"/>
          </a:xfrm>
        </p:spPr>
        <p:txBody>
          <a:bodyPr>
            <a:normAutofit/>
          </a:bodyPr>
          <a:lstStyle/>
          <a:p>
            <a:pPr algn="r"/>
            <a:r>
              <a:rPr lang="ru-RU" sz="2400" dirty="0" smtClean="0">
                <a:solidFill>
                  <a:srgbClr val="C00000"/>
                </a:solidFill>
              </a:rPr>
              <a:t>Лучшая </a:t>
            </a:r>
            <a:r>
              <a:rPr lang="ru-RU" sz="2400" dirty="0">
                <a:solidFill>
                  <a:srgbClr val="C00000"/>
                </a:solidFill>
              </a:rPr>
              <a:t>пора в жизни человека – его молодость, потому, </a:t>
            </a:r>
            <a:br>
              <a:rPr lang="ru-RU" sz="2400" dirty="0">
                <a:solidFill>
                  <a:srgbClr val="C00000"/>
                </a:solidFill>
              </a:rPr>
            </a:br>
            <a:r>
              <a:rPr lang="ru-RU" sz="2400" dirty="0">
                <a:solidFill>
                  <a:srgbClr val="C00000"/>
                </a:solidFill>
              </a:rPr>
              <a:t>что тогда в нем зажигается и горит то священное пламя любви к жизни , </a:t>
            </a:r>
            <a:br>
              <a:rPr lang="ru-RU" sz="2400" dirty="0">
                <a:solidFill>
                  <a:srgbClr val="C00000"/>
                </a:solidFill>
              </a:rPr>
            </a:br>
            <a:r>
              <a:rPr lang="ru-RU" sz="2400" dirty="0">
                <a:solidFill>
                  <a:srgbClr val="C00000"/>
                </a:solidFill>
              </a:rPr>
              <a:t>потушить которое невозможно». </a:t>
            </a:r>
            <a:br>
              <a:rPr lang="ru-RU" sz="2400" dirty="0">
                <a:solidFill>
                  <a:srgbClr val="C00000"/>
                </a:solidFill>
              </a:rPr>
            </a:br>
            <a:r>
              <a:rPr lang="ru-RU" sz="2400" dirty="0">
                <a:solidFill>
                  <a:srgbClr val="C00000"/>
                </a:solidFill>
              </a:rPr>
              <a:t>                                                                                                                   И.С. Тургенев</a:t>
            </a:r>
          </a:p>
        </p:txBody>
      </p:sp>
      <p:pic>
        <p:nvPicPr>
          <p:cNvPr id="3" name="Рисунок 2" descr="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1928802"/>
            <a:ext cx="5738852" cy="41385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92867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«Какой вопрос, такой ответ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 descr="ппп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6348" y="1071546"/>
            <a:ext cx="3857652" cy="3857652"/>
          </a:xfrm>
          <a:prstGeom prst="rect">
            <a:avLst/>
          </a:prstGeom>
        </p:spPr>
      </p:pic>
      <p:pic>
        <p:nvPicPr>
          <p:cNvPr id="5" name="Рисунок 4" descr="пп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428976"/>
            <a:ext cx="3429024" cy="34290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«Танец – мать всех языков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925282"/>
            <a:ext cx="1857388" cy="2932718"/>
          </a:xfrm>
          <a:prstGeom prst="rect">
            <a:avLst/>
          </a:prstGeom>
        </p:spPr>
      </p:pic>
      <p:pic>
        <p:nvPicPr>
          <p:cNvPr id="5" name="Рисунок 4" descr="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1071546"/>
            <a:ext cx="1883582" cy="2500330"/>
          </a:xfrm>
          <a:prstGeom prst="rect">
            <a:avLst/>
          </a:prstGeom>
        </p:spPr>
      </p:pic>
      <p:pic>
        <p:nvPicPr>
          <p:cNvPr id="6" name="Рисунок 5" descr="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4612" y="4027293"/>
            <a:ext cx="4071966" cy="2544979"/>
          </a:xfrm>
          <a:prstGeom prst="rect">
            <a:avLst/>
          </a:prstGeom>
        </p:spPr>
      </p:pic>
      <p:pic>
        <p:nvPicPr>
          <p:cNvPr id="7" name="Рисунок 6" descr="8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00892" y="1000108"/>
            <a:ext cx="1952632" cy="2928948"/>
          </a:xfrm>
          <a:prstGeom prst="rect">
            <a:avLst/>
          </a:prstGeom>
        </p:spPr>
      </p:pic>
      <p:pic>
        <p:nvPicPr>
          <p:cNvPr id="8" name="Рисунок 7" descr="ггге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7488" y="1357298"/>
            <a:ext cx="3599031" cy="2357444"/>
          </a:xfrm>
          <a:prstGeom prst="rect">
            <a:avLst/>
          </a:prstGeom>
        </p:spPr>
      </p:pic>
      <p:pic>
        <p:nvPicPr>
          <p:cNvPr id="9" name="Рисунок 8" descr="шл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29520" y="4286280"/>
            <a:ext cx="1714480" cy="2571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v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72528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1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Алена\Desktop\0004558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14414" y="3857628"/>
            <a:ext cx="4148840" cy="23138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1" name="Picture 3" descr="C:\Users\Алена\Desktop\0004559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85018" y="285728"/>
            <a:ext cx="1958982" cy="29482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4" name="Picture 6" descr="C:\Users\Алена\Desktop\0004498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43438" y="3734990"/>
            <a:ext cx="2071702" cy="31230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5" name="Picture 7" descr="C:\Users\Алена\Desktop\00033530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4039703"/>
            <a:ext cx="2428860" cy="28182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6" name="Picture 8" descr="C:\Users\Алена\Desktop\00019422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714744" y="571480"/>
            <a:ext cx="3399611" cy="22748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7" name="Picture 9" descr="C:\Users\Алена\Desktop\00046701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143108" y="500042"/>
            <a:ext cx="1571636" cy="23652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8" name="Picture 10" descr="C:\Users\Алена\Desktop\00033503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541801" y="4286256"/>
            <a:ext cx="2602199" cy="2571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9" name="Picture 11" descr="C:\Users\Алена\Desktop\00019415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142844" y="428604"/>
            <a:ext cx="2038549" cy="30464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2" name="Picture 4" descr="C:\Users\Алена\Desktop\00045595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1000100" y="2214554"/>
            <a:ext cx="1571636" cy="23929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3" name="Picture 5" descr="C:\Users\Алена\Desktop\00045579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5857884" y="2571744"/>
            <a:ext cx="2881331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2928926" y="2571744"/>
            <a:ext cx="2428892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96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96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0" y="2643182"/>
            <a:ext cx="8951488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«Мы- будущее России!»</a:t>
            </a:r>
            <a:endParaRPr lang="ru-RU" sz="4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765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70" decel="100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decel="100000"/>
                                        <p:tgtEl>
                                          <p:spTgt spid="2765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2765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70" decel="1000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770" decel="100000"/>
                                        <p:tgtEl>
                                          <p:spTgt spid="2765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1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70" decel="1000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770" decel="100000"/>
                                        <p:tgtEl>
                                          <p:spTgt spid="2765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6" dur="77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8" dur="77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0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70" decel="100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770" decel="100000"/>
                                        <p:tgtEl>
                                          <p:spTgt spid="2765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5" dur="77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7" dur="77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9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70" decel="100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770" decel="100000"/>
                                        <p:tgtEl>
                                          <p:spTgt spid="2765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4" dur="77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6" dur="77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8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70" decel="1000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770" decel="100000"/>
                                        <p:tgtEl>
                                          <p:spTgt spid="2765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3" dur="77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5" dur="77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7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70" decel="100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770" decel="100000"/>
                                        <p:tgtEl>
                                          <p:spTgt spid="2765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2" dur="77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4" dur="77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6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770" decel="100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770" decel="100000"/>
                                        <p:tgtEl>
                                          <p:spTgt spid="2765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1" dur="77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3" dur="77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00562" y="3071810"/>
            <a:ext cx="385188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Россия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v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57158" y="35716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1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71472" y="214290"/>
            <a:ext cx="804412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2"/>
              </a:rPr>
              <a:t>«Слово не воробей,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2"/>
              </a:rPr>
              <a:t> вылетит - не поймаешь».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Рисунок 5" descr="аааааап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3042" y="2357430"/>
            <a:ext cx="5715040" cy="38100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42039"/>
            <a:ext cx="9144000" cy="4773921"/>
          </a:xfrm>
          <a:prstGeom prst="rect">
            <a:avLst/>
          </a:prstGeom>
        </p:spPr>
      </p:pic>
      <p:pic>
        <p:nvPicPr>
          <p:cNvPr id="3" name="Рисунок 2" descr="ккккккккккккк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780" y="1214422"/>
            <a:ext cx="2743220" cy="2286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павл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28" y="285728"/>
            <a:ext cx="6357982" cy="63579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76</Words>
  <Application>Microsoft Office PowerPoint</Application>
  <PresentationFormat>Экран (4:3)</PresentationFormat>
  <Paragraphs>13</Paragraphs>
  <Slides>23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«Мы – будущее  России»</vt:lpstr>
      <vt:lpstr>Лучшая пора в жизни человека – его молодость, потому,  что тогда в нем зажигается и горит то священное пламя любви к жизни ,  потушить которое невозможно».                                                                                                                     И.С. Тургенев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Company>WareZ Provider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«Мы – будущее  России»</dc:title>
  <dc:creator>www.PHILka.RU</dc:creator>
  <cp:lastModifiedBy>www.PHILka.RU</cp:lastModifiedBy>
  <cp:revision>8</cp:revision>
  <dcterms:created xsi:type="dcterms:W3CDTF">2012-11-29T16:00:56Z</dcterms:created>
  <dcterms:modified xsi:type="dcterms:W3CDTF">2012-11-29T17:15:14Z</dcterms:modified>
</cp:coreProperties>
</file>