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8" d="100"/>
          <a:sy n="58" d="100"/>
        </p:scale>
        <p:origin x="-666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\Рабочий стол\Новая папка\фото\DSC09445.JPG"/>
          <p:cNvPicPr>
            <a:picLocks noChangeAspect="1" noChangeArrowheads="1"/>
          </p:cNvPicPr>
          <p:nvPr/>
        </p:nvPicPr>
        <p:blipFill>
          <a:blip r:embed="rId2" cstate="print"/>
          <a:srcRect l="7753" r="6967" b="3334"/>
          <a:stretch>
            <a:fillRect/>
          </a:stretch>
        </p:blipFill>
        <p:spPr bwMode="auto">
          <a:xfrm>
            <a:off x="3286116" y="2428868"/>
            <a:ext cx="5500726" cy="4143404"/>
          </a:xfrm>
          <a:prstGeom prst="rect">
            <a:avLst/>
          </a:prstGeom>
          <a:noFill/>
        </p:spPr>
      </p:pic>
      <p:pic>
        <p:nvPicPr>
          <p:cNvPr id="2050" name="Picture 2" descr="C:\Documents and Settings\A\Рабочий стол\Новая папка\фото\DSC09437.JPG"/>
          <p:cNvPicPr>
            <a:picLocks noChangeAspect="1" noChangeArrowheads="1"/>
          </p:cNvPicPr>
          <p:nvPr/>
        </p:nvPicPr>
        <p:blipFill>
          <a:blip r:embed="rId3" cstate="print"/>
          <a:srcRect r="9091"/>
          <a:stretch>
            <a:fillRect/>
          </a:stretch>
        </p:blipFill>
        <p:spPr bwMode="auto">
          <a:xfrm>
            <a:off x="428596" y="357166"/>
            <a:ext cx="2857520" cy="47301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542926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kafist" pitchFamily="2" charset="0"/>
              </a:rPr>
              <a:t>Малый вход</a:t>
            </a:r>
            <a:endParaRPr lang="ru-RU" sz="3200" dirty="0">
              <a:latin typeface="Akafis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1500174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kafist" pitchFamily="2" charset="0"/>
              </a:rPr>
              <a:t>Великий вход</a:t>
            </a:r>
            <a:endParaRPr lang="ru-RU" sz="4000" dirty="0">
              <a:latin typeface="Akafis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Нестеров МВ Несение креста. 19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428868"/>
            <a:ext cx="4429156" cy="40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Иванов АА Явление Христа народу. 1855-.jpg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522187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071942"/>
            <a:ext cx="4786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alibri" pitchFamily="34" charset="0"/>
              </a:rPr>
              <a:t>Иванов А.А.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Явление Христа народу.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1855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1000109"/>
            <a:ext cx="3286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alibri" pitchFamily="34" charset="0"/>
              </a:rPr>
              <a:t>Нестеров М.В. Несение креста. 1912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</Words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ТИШИН</cp:lastModifiedBy>
  <cp:revision>13</cp:revision>
  <dcterms:modified xsi:type="dcterms:W3CDTF">2013-12-23T10:28:46Z</dcterms:modified>
</cp:coreProperties>
</file>