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83" r:id="rId4"/>
    <p:sldId id="272" r:id="rId5"/>
    <p:sldId id="279" r:id="rId6"/>
    <p:sldId id="273" r:id="rId7"/>
    <p:sldId id="274" r:id="rId8"/>
    <p:sldId id="275" r:id="rId9"/>
    <p:sldId id="276" r:id="rId10"/>
    <p:sldId id="278" r:id="rId11"/>
    <p:sldId id="277" r:id="rId12"/>
    <p:sldId id="280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ir-konfet.ru/" TargetMode="External"/><Relationship Id="rId2" Type="http://schemas.openxmlformats.org/officeDocument/2006/relationships/hyperlink" Target="http://bukety-iz-konfet-eka.ti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tenok.gallery.ru/" TargetMode="External"/><Relationship Id="rId4" Type="http://schemas.openxmlformats.org/officeDocument/2006/relationships/hyperlink" Target="http://www.denschikov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398442" cy="158417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Сладкий презент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797152"/>
            <a:ext cx="6904856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Разработала Шергина </a:t>
            </a:r>
            <a:r>
              <a:rPr lang="ru-RU" sz="2000" dirty="0"/>
              <a:t>Ирина </a:t>
            </a:r>
            <a:r>
              <a:rPr lang="ru-RU" sz="2000" dirty="0" smtClean="0"/>
              <a:t>Геннадьевна, </a:t>
            </a:r>
          </a:p>
          <a:p>
            <a:pPr algn="r"/>
            <a:r>
              <a:rPr lang="ru-RU" sz="2000" dirty="0" smtClean="0"/>
              <a:t>педагог </a:t>
            </a:r>
            <a:r>
              <a:rPr lang="ru-RU" sz="2000" dirty="0" err="1"/>
              <a:t>д.о</a:t>
            </a:r>
            <a:r>
              <a:rPr lang="ru-RU" sz="2000" dirty="0"/>
              <a:t>. </a:t>
            </a:r>
            <a:r>
              <a:rPr lang="ru-RU" sz="2000" dirty="0" smtClean="0"/>
              <a:t>МАОУ ДОД «Районный центр </a:t>
            </a:r>
          </a:p>
          <a:p>
            <a:pPr algn="r"/>
            <a:r>
              <a:rPr lang="ru-RU" sz="2000" dirty="0" smtClean="0"/>
              <a:t>дополнительного образования»</a:t>
            </a:r>
          </a:p>
          <a:p>
            <a:pPr algn="r"/>
            <a:r>
              <a:rPr lang="ru-RU" sz="2000" dirty="0" smtClean="0"/>
              <a:t> </a:t>
            </a:r>
            <a:r>
              <a:rPr lang="ru-RU" sz="2000" dirty="0" err="1" smtClean="0"/>
              <a:t>г.Няндома</a:t>
            </a:r>
            <a:r>
              <a:rPr lang="ru-RU" sz="2000" dirty="0" smtClean="0"/>
              <a:t> Архангельской области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12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Ирина\Desktop\к зачету\76152554_28377942414602m750x740u869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517" y="1377142"/>
            <a:ext cx="3456384" cy="514780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8" name="Picture 4" descr="C:\Users\Ирина\Desktop\к зачету\sweet-ship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279932" cy="37440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9" name="Picture 5" descr="C:\Users\Ирина\Desktop\к зачету\t4_2092013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3573015" cy="35730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81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к зачету\285833-05a4d-39603932-m750x740-ud463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705481"/>
            <a:ext cx="4433618" cy="290285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 descr="C:\Users\Ирина\Desktop\к зачету\285833-4ff6d-39603895-m750x740-ubfb6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1180" y="446078"/>
            <a:ext cx="4478938" cy="26167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5" name="Picture 5" descr="C:\Users\Ирина\Desktop\к зачету\285833-8b79f-48695262-m750x740-ua69a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441" y="3393549"/>
            <a:ext cx="4287779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6" name="Picture 6" descr="C:\Users\Ирина\Desktop\к зачету\285833-7fe42-48435366-m750x740-uad4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431" y="455206"/>
            <a:ext cx="3921276" cy="29383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259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ocuments\декоративно-прикладное\букеты\композиции\59570949_249763a075831610363m549x500rad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65" y="3842467"/>
            <a:ext cx="3742110" cy="28082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3867442" cy="998984"/>
          </a:xfrm>
        </p:spPr>
        <p:txBody>
          <a:bodyPr>
            <a:normAutofit/>
          </a:bodyPr>
          <a:lstStyle/>
          <a:p>
            <a:r>
              <a:rPr lang="ru-RU" dirty="0" smtClean="0"/>
              <a:t>Ирина </a:t>
            </a:r>
            <a:r>
              <a:rPr lang="ru-RU" dirty="0" err="1" smtClean="0"/>
              <a:t>Цыбун</a:t>
            </a:r>
            <a:endParaRPr lang="ru-RU" dirty="0"/>
          </a:p>
        </p:txBody>
      </p:sp>
      <p:sp>
        <p:nvSpPr>
          <p:cNvPr id="5" name="AutoShape 2" descr=" (525x700, 120Kb)"/>
          <p:cNvSpPr>
            <a:spLocks noChangeAspect="1" noChangeArrowheads="1"/>
          </p:cNvSpPr>
          <p:nvPr/>
        </p:nvSpPr>
        <p:spPr bwMode="auto">
          <a:xfrm>
            <a:off x="155575" y="-3200400"/>
            <a:ext cx="50006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 (525x700, 120Kb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2965"/>
            <a:ext cx="3867442" cy="51565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Рисунок 6" descr="http://data4.gallery.ru/albums/gallery/249763-30ffa-33177426-m750x7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2964"/>
            <a:ext cx="3780527" cy="25299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74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pic>
        <p:nvPicPr>
          <p:cNvPr id="13316" name="Picture 4" descr="C:\Users\Ирина\Desktop\презент в вельск\P7250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616624" cy="42124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50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Последовательность выполнения розы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869160"/>
            <a:ext cx="8424936" cy="1584176"/>
          </a:xfrm>
        </p:spPr>
        <p:txBody>
          <a:bodyPr>
            <a:normAutofit/>
          </a:bodyPr>
          <a:lstStyle/>
          <a:p>
            <a:pPr marL="651510" lvl="0" indent="-51435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помощью капли горячего клея приклеим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один хвостик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конфеты. Другой хвостик закрепляем флористической проволокой.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2290" name="Picture 2" descr="C:\Users\Ирина\Desktop\презент в вельск\P72502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052736"/>
            <a:ext cx="478651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31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013176"/>
            <a:ext cx="8435280" cy="1440160"/>
          </a:xfrm>
        </p:spPr>
        <p:txBody>
          <a:bodyPr>
            <a:normAutofit/>
          </a:bodyPr>
          <a:lstStyle/>
          <a:p>
            <a:pPr marL="137160" lvl="0" indent="0" algn="ctr"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Из гофрированной бумаги вырезаем прямоугольник 4х5 см, подгибаем верхний край на 1 см.,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слегка растягиваем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789363"/>
            <a:ext cx="990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Ирина\Desktop\презент в вельск\P725023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3728" y="476672"/>
            <a:ext cx="4896544" cy="436368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74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97153"/>
            <a:ext cx="7992888" cy="1584176"/>
          </a:xfrm>
        </p:spPr>
        <p:txBody>
          <a:bodyPr/>
          <a:lstStyle/>
          <a:p>
            <a:pPr marL="137160" lvl="0" indent="0" algn="ctr"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Заворачиваем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подготовленную конфету – получается сердцевина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цветка. Крепко перевязываем  ниткой.</a:t>
            </a:r>
            <a:endParaRPr lang="ru-RU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2051" name="Picture 3" descr="C:\Users\Ирина\Desktop\презент в вельск\P725023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623991" y="-239614"/>
            <a:ext cx="3657600" cy="58102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85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lnSpcReduction="10000"/>
          </a:bodyPr>
          <a:lstStyle/>
          <a:p>
            <a:pPr marL="137160" lvl="0" indent="0" algn="ctr"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Складываем прямоугольник 4х6 см. гармошкой, закругляем верх заготовки, разворачиваем, делаем надрезы.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6" name="Picture 4" descr="C:\Users\Ирина\Desktop\презент в вельск\P725023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406" y="404664"/>
            <a:ext cx="3240360" cy="38286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7" name="Picture 5" descr="C:\Users\Ирина\Desktop\презент в вельск\P725023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404664"/>
            <a:ext cx="4682361" cy="38286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77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653136"/>
            <a:ext cx="8229600" cy="1761059"/>
          </a:xfrm>
        </p:spPr>
        <p:txBody>
          <a:bodyPr>
            <a:normAutofit/>
          </a:bodyPr>
          <a:lstStyle/>
          <a:p>
            <a:pPr marL="137160" lvl="0" indent="0" algn="ctr"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С помощью зубочистки закручиваем края лепестков, слегка растягиваем.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924175"/>
            <a:ext cx="1058863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Ирина\Desktop\презент в вельск\P72502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1427" y="332656"/>
            <a:ext cx="6088112" cy="40171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78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334" y="4581128"/>
            <a:ext cx="8328666" cy="1872208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ru-RU" dirty="0">
                <a:ea typeface="Calibri"/>
                <a:cs typeface="Times New Roman"/>
              </a:rPr>
              <a:t>Формируем первый ряд лепестков вокруг сердцевины.  Закрепляем с помощью прочной нитки или </a:t>
            </a:r>
            <a:r>
              <a:rPr lang="ru-RU" dirty="0" smtClean="0">
                <a:ea typeface="Calibri"/>
                <a:cs typeface="Times New Roman"/>
              </a:rPr>
              <a:t>клея.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Второй и третий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ряд лепестков выполняем аналогично. Закрепляем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  Формируем основание цветка, срезав лишнюю бумагу.</a:t>
            </a:r>
            <a:endParaRPr lang="ru-RU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5125" name="Picture 5" descr="C:\Users\Ирина\Desktop\презент в вельск\P725024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334" y="188640"/>
            <a:ext cx="3935236" cy="41989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7" name="Picture 7" descr="C:\Users\Ирина\Desktop\презент в вельск\P725025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88640"/>
            <a:ext cx="4065984" cy="41937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77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848872" cy="5616664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3600" b="1" dirty="0"/>
              <a:t>Презент</a:t>
            </a:r>
            <a:r>
              <a:rPr lang="ru-RU" sz="3600" dirty="0"/>
              <a:t> - слово французского происхождения (</a:t>
            </a:r>
            <a:r>
              <a:rPr lang="ru-RU" sz="3600" dirty="0" err="1"/>
              <a:t>present</a:t>
            </a:r>
            <a:r>
              <a:rPr lang="ru-RU" sz="3600" dirty="0"/>
              <a:t>) </a:t>
            </a:r>
            <a:endParaRPr lang="ru-RU" sz="3600" dirty="0" smtClean="0"/>
          </a:p>
          <a:p>
            <a:pPr marL="137160" indent="0" algn="ctr">
              <a:buNone/>
            </a:pPr>
            <a:endParaRPr lang="ru-RU" sz="3600" dirty="0"/>
          </a:p>
          <a:p>
            <a:pPr>
              <a:buFont typeface="Wingdings" pitchFamily="2" charset="2"/>
              <a:buChar char="Ø"/>
            </a:pPr>
            <a:r>
              <a:rPr lang="ru-RU" sz="3600" dirty="0"/>
              <a:t>Презент - подарок. </a:t>
            </a:r>
          </a:p>
          <a:p>
            <a:pPr marL="137160" indent="0">
              <a:buNone/>
            </a:pPr>
            <a:r>
              <a:rPr lang="ru-RU" sz="3600" dirty="0" smtClean="0"/>
              <a:t>(Толковый словарь С.И</a:t>
            </a:r>
            <a:r>
              <a:rPr lang="ru-RU" sz="3600" dirty="0"/>
              <a:t>. Ожегова </a:t>
            </a:r>
            <a:r>
              <a:rPr lang="ru-RU" sz="3600" dirty="0" smtClean="0"/>
              <a:t>)</a:t>
            </a:r>
            <a:endParaRPr lang="ru-RU" sz="3600" dirty="0"/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Презент </a:t>
            </a:r>
            <a:r>
              <a:rPr lang="ru-RU" sz="3600" dirty="0"/>
              <a:t>– подарок, подношение</a:t>
            </a:r>
            <a:r>
              <a:rPr lang="ru-RU" sz="3600" dirty="0" smtClean="0"/>
              <a:t>.</a:t>
            </a:r>
            <a:r>
              <a:rPr lang="ru-RU" sz="3600" dirty="0"/>
              <a:t> </a:t>
            </a:r>
            <a:endParaRPr lang="ru-RU" sz="3600" dirty="0" smtClean="0"/>
          </a:p>
          <a:p>
            <a:pPr marL="137160" indent="0">
              <a:buNone/>
            </a:pPr>
            <a:r>
              <a:rPr lang="ru-RU" sz="3600" dirty="0" smtClean="0"/>
              <a:t>(Толковый словарь </a:t>
            </a:r>
            <a:r>
              <a:rPr lang="ru-RU" sz="3600" dirty="0"/>
              <a:t>Т.Ф. </a:t>
            </a:r>
            <a:r>
              <a:rPr lang="ru-RU" sz="3600" dirty="0" smtClean="0"/>
              <a:t>Ефремова) 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5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/>
          <a:lstStyle/>
          <a:p>
            <a:pPr marL="137160" lvl="0" indent="0" algn="ctr"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Из зеленой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гофрированной бумаги (5х6 см)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вырезаем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чашелистики.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8" name="Picture 4" descr="C:\Users\Ирина\Desktop\презент в вельск\P7250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190456" cy="46428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19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>
                <a:latin typeface="Times New Roman"/>
                <a:ea typeface="Calibri"/>
              </a:rPr>
              <a:t>Подклеиваем </a:t>
            </a:r>
            <a:r>
              <a:rPr lang="ru-RU" dirty="0">
                <a:latin typeface="Times New Roman"/>
                <a:ea typeface="Calibri"/>
              </a:rPr>
              <a:t>чашелистики, обматываем полоской зеленой </a:t>
            </a:r>
            <a:r>
              <a:rPr lang="ru-RU" dirty="0" smtClean="0">
                <a:latin typeface="Times New Roman"/>
                <a:ea typeface="Calibri"/>
              </a:rPr>
              <a:t>гофры, вырезанной под углом 45 градусов.</a:t>
            </a:r>
            <a:endParaRPr lang="ru-RU" dirty="0"/>
          </a:p>
        </p:txBody>
      </p:sp>
      <p:pic>
        <p:nvPicPr>
          <p:cNvPr id="7178" name="Picture 10" descr="C:\Users\Ирина\Desktop\презент в вельск\P725025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429451"/>
            <a:ext cx="3455441" cy="410417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9" name="Picture 11" descr="C:\Users\Ирина\Desktop\презент в вельск\P725026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0844" y="429451"/>
            <a:ext cx="4603949" cy="410417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1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19" y="3668941"/>
            <a:ext cx="4732729" cy="2880320"/>
          </a:xfrm>
        </p:spPr>
        <p:txBody>
          <a:bodyPr>
            <a:normAutofit/>
          </a:bodyPr>
          <a:lstStyle/>
          <a:p>
            <a:pPr marL="137160" lvl="0" indent="0" algn="ctr"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Для бутона розы подготавливаем конфету. Прямоугольники сгибаем пополам,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закругляем . </a:t>
            </a:r>
          </a:p>
          <a:p>
            <a:pPr marL="137160" lvl="0" indent="0" algn="ctr"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Потом слегка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растягиваем верхний край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21" name="Picture 5" descr="C:\Users\Ирина\Desktop\презент в вельск\P725027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080" y="196246"/>
            <a:ext cx="3168352" cy="31304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22" name="Picture 6" descr="C:\Users\Ирина\Desktop\презент в вельск\P725027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990" y="196246"/>
            <a:ext cx="4288588" cy="31304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23" name="Picture 7" descr="C:\Users\Ирина\Desktop\презент в вельск\P725027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9611" y="3999157"/>
            <a:ext cx="3140821" cy="27729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Стрелка вправо 3"/>
          <p:cNvSpPr/>
          <p:nvPr/>
        </p:nvSpPr>
        <p:spPr>
          <a:xfrm>
            <a:off x="4647109" y="1825852"/>
            <a:ext cx="672502" cy="607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540005" y="3359367"/>
            <a:ext cx="672502" cy="607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4" y="4221088"/>
            <a:ext cx="8250789" cy="172819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Выполняем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бутон, верхнюю деталь располагая чуть выше нижней и растягивая заготовки </a:t>
            </a:r>
            <a:r>
              <a:rPr lang="ru-RU" dirty="0">
                <a:ea typeface="Calibri"/>
                <a:cs typeface="Times New Roman"/>
              </a:rPr>
              <a:t>только </a:t>
            </a:r>
            <a:r>
              <a:rPr lang="ru-RU" dirty="0" smtClean="0">
                <a:ea typeface="Calibri"/>
                <a:cs typeface="Times New Roman"/>
              </a:rPr>
              <a:t>по центру.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Приклеиваем чашелистик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476672"/>
            <a:ext cx="2664295" cy="34832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2835546" cy="34895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237" y="483956"/>
            <a:ext cx="2342087" cy="35078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73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97152"/>
            <a:ext cx="8496944" cy="17281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>
                <a:latin typeface="Times New Roman"/>
                <a:ea typeface="Calibri"/>
              </a:rPr>
              <a:t>Выбираем  гофрированную  бумагу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для </a:t>
            </a:r>
            <a:r>
              <a:rPr lang="ru-RU" dirty="0" smtClean="0">
                <a:ea typeface="Calibri"/>
              </a:rPr>
              <a:t>фона. </a:t>
            </a:r>
            <a:r>
              <a:rPr lang="ru-RU" dirty="0">
                <a:ea typeface="Calibri"/>
              </a:rPr>
              <a:t>Определяем </a:t>
            </a:r>
            <a:r>
              <a:rPr lang="ru-RU" dirty="0">
                <a:latin typeface="Times New Roman"/>
                <a:ea typeface="Calibri"/>
              </a:rPr>
              <a:t>необходимый размер. Соединяем бумагу </a:t>
            </a:r>
            <a:r>
              <a:rPr lang="ru-RU" dirty="0" smtClean="0">
                <a:latin typeface="Times New Roman"/>
                <a:ea typeface="Calibri"/>
              </a:rPr>
              <a:t>вокруг шоколада с </a:t>
            </a:r>
            <a:r>
              <a:rPr lang="ru-RU" dirty="0">
                <a:latin typeface="Times New Roman"/>
                <a:ea typeface="Calibri"/>
              </a:rPr>
              <a:t>помощью двустороннего скотча.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08378"/>
            <a:ext cx="3827862" cy="39213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057" y="608378"/>
            <a:ext cx="3457640" cy="39213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98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77072"/>
            <a:ext cx="8136904" cy="204909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Оформляем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шоколад по своему вкусу: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приклеиваем цветы, декоративные ветки, бусины,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пайетки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 Подарок готов!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040" y="836712"/>
            <a:ext cx="5316690" cy="31045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04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000" u="sng" dirty="0" smtClean="0">
                <a:hlinkClick r:id="rId2"/>
              </a:rPr>
              <a:t>http</a:t>
            </a:r>
            <a:r>
              <a:rPr lang="en-US" sz="4000" u="sng" dirty="0">
                <a:hlinkClick r:id="rId2"/>
              </a:rPr>
              <a:t>://bukety-iz-konfet-eka.tiu.ru</a:t>
            </a:r>
            <a:r>
              <a:rPr lang="en-US" sz="4000" u="sng" dirty="0" smtClean="0">
                <a:hlinkClick r:id="rId2"/>
              </a:rPr>
              <a:t>/</a:t>
            </a:r>
            <a:endParaRPr lang="ru-RU" sz="4000" u="sng" dirty="0" smtClean="0"/>
          </a:p>
          <a:p>
            <a:pPr>
              <a:buFont typeface="Wingdings" pitchFamily="2" charset="2"/>
              <a:buChar char="Ø"/>
            </a:pPr>
            <a:r>
              <a:rPr lang="en-US" sz="4000" u="sng" dirty="0">
                <a:hlinkClick r:id="rId3"/>
              </a:rPr>
              <a:t>http://</a:t>
            </a:r>
            <a:r>
              <a:rPr lang="en-US" sz="4000" u="sng" dirty="0" smtClean="0">
                <a:hlinkClick r:id="rId3"/>
              </a:rPr>
              <a:t>mir-konfet.ru</a:t>
            </a:r>
            <a:endParaRPr lang="ru-RU" sz="4000" u="sng" dirty="0" smtClean="0"/>
          </a:p>
          <a:p>
            <a:pPr>
              <a:buFont typeface="Wingdings" pitchFamily="2" charset="2"/>
              <a:buChar char="Ø"/>
            </a:pPr>
            <a:r>
              <a:rPr lang="en-US" sz="4000" u="sng" dirty="0">
                <a:hlinkClick r:id="rId4"/>
              </a:rPr>
              <a:t>http://</a:t>
            </a:r>
            <a:r>
              <a:rPr lang="en-US" sz="4000" u="sng" dirty="0" smtClean="0">
                <a:hlinkClick r:id="rId4"/>
              </a:rPr>
              <a:t>www.denschikov.com</a:t>
            </a:r>
            <a:endParaRPr lang="ru-RU" sz="4000" u="sng" dirty="0" smtClean="0"/>
          </a:p>
          <a:p>
            <a:pPr>
              <a:buFont typeface="Wingdings" pitchFamily="2" charset="2"/>
              <a:buChar char="Ø"/>
            </a:pPr>
            <a:r>
              <a:rPr lang="en-US" sz="4000" u="sng" dirty="0">
                <a:hlinkClick r:id="rId5"/>
              </a:rPr>
              <a:t>http://ytenok.gallery.ru</a:t>
            </a:r>
            <a:r>
              <a:rPr lang="en-US" sz="4000" u="sng" dirty="0" smtClean="0">
                <a:hlinkClick r:id="rId5"/>
              </a:rPr>
              <a:t>/</a:t>
            </a:r>
            <a:endParaRPr lang="ru-RU" sz="4000" u="sng" dirty="0" smtClean="0"/>
          </a:p>
          <a:p>
            <a:endParaRPr lang="ru-RU" u="sng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8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2088272"/>
          </a:xfrm>
        </p:spPr>
        <p:txBody>
          <a:bodyPr/>
          <a:lstStyle/>
          <a:p>
            <a:pPr marL="137160" indent="0" algn="ctr">
              <a:buNone/>
            </a:pPr>
            <a:r>
              <a:rPr lang="ru-RU" sz="3200" dirty="0"/>
              <a:t>Свит-дизайн (от англ. </a:t>
            </a:r>
            <a:r>
              <a:rPr lang="ru-RU" sz="3200" dirty="0" err="1"/>
              <a:t>sweet</a:t>
            </a:r>
            <a:r>
              <a:rPr lang="ru-RU" sz="3200" dirty="0"/>
              <a:t> — сладкий, сласти) – это составление композиций из кондитерских изделий, в частности из конфет. </a:t>
            </a:r>
          </a:p>
          <a:p>
            <a:endParaRPr lang="ru-RU" dirty="0"/>
          </a:p>
        </p:txBody>
      </p:sp>
      <p:pic>
        <p:nvPicPr>
          <p:cNvPr id="5122" name="Picture 2" descr="C:\Users\Ирина\Documents\декоративно-прикладное\букеты\композиции\249557--36414433-m750x7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077492"/>
            <a:ext cx="3223618" cy="42981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 descr="C:\Users\Ирина\Documents\декоративно-прикладное\букеты\композиции\CIMG94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077492"/>
            <a:ext cx="3223617" cy="42981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000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Основные материалы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4664" y="2968600"/>
            <a:ext cx="1717964" cy="14319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3392" y="4554119"/>
            <a:ext cx="1989236" cy="13593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368" y="2968600"/>
            <a:ext cx="1451445" cy="14287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1307157"/>
            <a:ext cx="1728192" cy="14178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6232" y="2877333"/>
            <a:ext cx="1723880" cy="14706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112" y="4554119"/>
            <a:ext cx="2052697" cy="14026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368" y="1292119"/>
            <a:ext cx="2095500" cy="14319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36" name="Picture 12" descr="http://im5-tub-ru.yandex.net/i?id=290739101-03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112" y="1295294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AutoShape 14" descr="http://im2-tub-ru.yandex.net/i?id=70060922-16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im2-tub-ru.yandex.net/i?id=70060922-16-72&amp;n=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368" y="4554119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36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Инструменты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AutoShape 2" descr="http://im7-tub-ru.yandex.net/i?id=385962791-12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16287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im7-tub-ru.yandex.net/i?id=385962791-1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59883"/>
            <a:ext cx="3389787" cy="29734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AutoShape 6" descr="http://im5-tub-ru.yandex.net/i?id=213105256-13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im5-tub-ru.yandex.net/i?id=213105256-13-72&amp;n=21"/>
          <p:cNvSpPr>
            <a:spLocks noChangeAspect="1" noChangeArrowheads="1"/>
          </p:cNvSpPr>
          <p:nvPr/>
        </p:nvSpPr>
        <p:spPr bwMode="auto">
          <a:xfrm>
            <a:off x="307975" y="-5334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im5-tub-ru.yandex.net/i?id=213105256-1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947420" cy="29605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18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\Desktop\к зачету\0_54dbe_2b6d43b1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104456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Users\Ирина\Desktop\к зачету\249763-03e6a-28762941-m750x7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950" y="3386316"/>
            <a:ext cx="3951498" cy="31397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C:\Users\Ирина\Desktop\к зачету\283779-a5035-42520029-m750x740-u364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99845"/>
            <a:ext cx="3517379" cy="48023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80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к зачету\0_531dc_640b318f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07375"/>
            <a:ext cx="4478982" cy="29841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 descr="C:\Users\Ирина\Desktop\к зачету\dsc05306-1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632" y="326265"/>
            <a:ext cx="3662536" cy="32681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5" name="Picture 7" descr="C:\Users\Ирина\Documents\декоративно-прикладное\букеты\композиции\9df71fe7edf976cc4c53a9bca9c24348_h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54738"/>
            <a:ext cx="3456384" cy="32111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8" name="Picture 4" descr="C:\Users\Ирина\Documents\декоративно-прикладное\букеты\композиции\14924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013" y="3824416"/>
            <a:ext cx="3615819" cy="27747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7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к зачету\308078-fd650-56727601-m750x740-u19b9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4528" y="2924944"/>
            <a:ext cx="3232035" cy="36275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 descr="C:\Users\Ирина\Desktop\к зачету\355834-af676-65815703-m750x740-u59d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56409"/>
            <a:ext cx="3161456" cy="31614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C:\Users\Ирина\Desktop\к зачету\285833-8e183-48650965-m750x740-u4f19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3627742"/>
            <a:ext cx="4385592" cy="29247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7" name="Picture 5" descr="C:\Users\Ирина\Desktop\к зачету\308078-7fda5-53827467-m750x740-u93ff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805" y="223245"/>
            <a:ext cx="3132435" cy="23515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43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Ирина\Desktop\к зачету\250874-4e32a-56126194-m750x740-u2e5d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72508" cy="30483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100" name="Picture 4" descr="C:\Users\Ирина\Desktop\к зачету\250874-3a730-53135102-m750x740-uc69b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888432" cy="38054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8" name="Picture 2" descr="C:\Users\Ирина\Documents\декоративно-прикладное\букеты\машины и др\250874-4caa3-52459536-m750x740-u5196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3467652"/>
            <a:ext cx="3699470" cy="33739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35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</TotalTime>
  <Words>308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Сладкий презент</vt:lpstr>
      <vt:lpstr>Презентация PowerPoint</vt:lpstr>
      <vt:lpstr>Презентация PowerPoint</vt:lpstr>
      <vt:lpstr>Основные материалы</vt:lpstr>
      <vt:lpstr>Инструменты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Ирина Цыбун</vt:lpstr>
      <vt:lpstr>Практическая часть</vt:lpstr>
      <vt:lpstr>Последовательность выполнения розы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24</cp:revision>
  <dcterms:created xsi:type="dcterms:W3CDTF">2013-05-22T09:42:54Z</dcterms:created>
  <dcterms:modified xsi:type="dcterms:W3CDTF">2013-05-23T04:42:19Z</dcterms:modified>
</cp:coreProperties>
</file>