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59" r:id="rId4"/>
    <p:sldId id="260" r:id="rId5"/>
    <p:sldId id="269" r:id="rId6"/>
    <p:sldId id="267" r:id="rId7"/>
    <p:sldId id="274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92696"/>
            <a:ext cx="6172200" cy="28803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Роль педагога дополнительного образования в творческой деятельности учащихся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108012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мотивационный аспект детей с признаками одаренности 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916832"/>
            <a:ext cx="6462464" cy="4458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-повышенная познавательная потребность, любознательность;</a:t>
            </a:r>
          </a:p>
          <a:p>
            <a:r>
              <a:rPr lang="ru-RU" sz="2400" dirty="0" smtClean="0"/>
              <a:t>-ярко выраженный интерес к творческой сфере деятельности;</a:t>
            </a:r>
          </a:p>
          <a:p>
            <a:r>
              <a:rPr lang="ru-RU" sz="2400" dirty="0" smtClean="0"/>
              <a:t>-высокая требовательность к результатам собственного труда; </a:t>
            </a:r>
          </a:p>
          <a:p>
            <a:r>
              <a:rPr lang="ru-RU" sz="2400" dirty="0" smtClean="0"/>
              <a:t>-склонность ставить сверхтрудные задачи и настойчивость в их достижении;</a:t>
            </a:r>
          </a:p>
          <a:p>
            <a:r>
              <a:rPr lang="ru-RU" sz="2400" dirty="0" smtClean="0"/>
              <a:t>-стремление к совершенству.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2422">
            <a:off x="2733615" y="4550607"/>
            <a:ext cx="6048854" cy="975077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Руководитель: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Казаковцева Елена Алексеевна</a:t>
            </a:r>
            <a:endParaRPr lang="ru-RU" sz="3200" dirty="0"/>
          </a:p>
        </p:txBody>
      </p:sp>
      <p:pic>
        <p:nvPicPr>
          <p:cNvPr id="5" name="Рисунок 4" descr="IMGA09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333" b="8333"/>
          <a:stretch>
            <a:fillRect/>
          </a:stretch>
        </p:blipFill>
        <p:spPr>
          <a:xfrm rot="21427201">
            <a:off x="502588" y="356471"/>
            <a:ext cx="3923928" cy="4359920"/>
          </a:xfrm>
        </p:spPr>
      </p:pic>
      <p:sp>
        <p:nvSpPr>
          <p:cNvPr id="6" name="Прямоугольник 5"/>
          <p:cNvSpPr/>
          <p:nvPr/>
        </p:nvSpPr>
        <p:spPr>
          <a:xfrm>
            <a:off x="4139952" y="1628800"/>
            <a:ext cx="37444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«Театр моды»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«Бумагопластика»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«Лепка»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832" y="1412776"/>
            <a:ext cx="3312368" cy="223224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u="sng" dirty="0" smtClean="0">
                <a:solidFill>
                  <a:srgbClr val="FF6600"/>
                </a:solidFill>
              </a:rPr>
              <a:t>методы</a:t>
            </a:r>
            <a:endParaRPr lang="ru-RU" sz="4400" u="sng" dirty="0">
              <a:solidFill>
                <a:srgbClr val="FF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76672"/>
            <a:ext cx="21602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упражнения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429000"/>
            <a:ext cx="417646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самостоятельный поиск оригинальных идей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4221088"/>
            <a:ext cx="30963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учебно-практические работы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620688"/>
            <a:ext cx="25922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метод проектов</a:t>
            </a:r>
            <a:endParaRPr lang="ru-RU" sz="2400" dirty="0">
              <a:solidFill>
                <a:srgbClr val="FFFF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347864" y="119675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6"/>
          </p:cNvCxnSpPr>
          <p:nvPr/>
        </p:nvCxnSpPr>
        <p:spPr>
          <a:xfrm flipV="1">
            <a:off x="6372200" y="1772816"/>
            <a:ext cx="864096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5"/>
          </p:cNvCxnSpPr>
          <p:nvPr/>
        </p:nvCxnSpPr>
        <p:spPr>
          <a:xfrm>
            <a:off x="5887115" y="3318119"/>
            <a:ext cx="917133" cy="902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267744" y="278092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L:\Документы Лены\Анимация\Движущиеся картинки\AG00011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941168"/>
            <a:ext cx="1247775" cy="1409700"/>
          </a:xfrm>
          <a:prstGeom prst="rect">
            <a:avLst/>
          </a:prstGeom>
          <a:noFill/>
        </p:spPr>
      </p:pic>
      <p:pic>
        <p:nvPicPr>
          <p:cNvPr id="16387" name="Picture 3" descr="L:\Документы Лены\Анимация\Движущиеся картинки\AG00007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102870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528392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Работы учащихся</a:t>
            </a:r>
            <a:endParaRPr lang="ru-RU" dirty="0"/>
          </a:p>
        </p:txBody>
      </p:sp>
      <p:pic>
        <p:nvPicPr>
          <p:cNvPr id="5" name="Содержимое 4" descr="Фото16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399067">
            <a:off x="561955" y="607699"/>
            <a:ext cx="4168328" cy="5557770"/>
          </a:xfrm>
          <a:ln>
            <a:solidFill>
              <a:srgbClr val="FFC000"/>
            </a:solidFill>
          </a:ln>
        </p:spPr>
      </p:pic>
      <p:pic>
        <p:nvPicPr>
          <p:cNvPr id="6" name="Содержимое 5" descr="Фото142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251944">
            <a:off x="4109766" y="2936114"/>
            <a:ext cx="4358613" cy="3268960"/>
          </a:xfrm>
          <a:ln>
            <a:solidFill>
              <a:srgbClr val="FFC000"/>
            </a:solidFill>
          </a:ln>
        </p:spPr>
      </p:pic>
      <p:pic>
        <p:nvPicPr>
          <p:cNvPr id="7" name="Picture 9" descr="http://media0.fanparty.ru/images/fanclubs/School/gallery/959630_school_p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155693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Костюмы для театральных постановок</a:t>
            </a:r>
            <a:endParaRPr lang="ru-RU" dirty="0"/>
          </a:p>
        </p:txBody>
      </p:sp>
      <p:pic>
        <p:nvPicPr>
          <p:cNvPr id="7" name="Содержимое 6" descr="IMGA00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436263">
            <a:off x="587089" y="1213135"/>
            <a:ext cx="3834822" cy="5113096"/>
          </a:xfrm>
          <a:ln>
            <a:solidFill>
              <a:srgbClr val="FFC000"/>
            </a:solidFill>
          </a:ln>
        </p:spPr>
      </p:pic>
      <p:pic>
        <p:nvPicPr>
          <p:cNvPr id="10" name="Содержимое 9" descr="IMGA003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2007245"/>
            <a:ext cx="4334073" cy="3250555"/>
          </a:xfr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61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88840"/>
            <a:ext cx="3429000" cy="4572000"/>
          </a:xfrm>
          <a:ln>
            <a:solidFill>
              <a:srgbClr val="FFC000"/>
            </a:solidFill>
          </a:ln>
        </p:spPr>
      </p:pic>
      <p:pic>
        <p:nvPicPr>
          <p:cNvPr id="5" name="Содержимое 4" descr="DSC0615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21280946">
            <a:off x="308563" y="874503"/>
            <a:ext cx="5244153" cy="3933114"/>
          </a:xfr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http://www.coollady.ru/puc/3/shkola/b/1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2952328" cy="1904547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1162643"/>
            <a:ext cx="734481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Устные поощрения;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Записи в дневниках;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Грамоты, дипломы, благодарственные письма;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Отзывы о работе, рецензии;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Компьютерные презентации;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 индивидуальных сборников творческих работ с пополнением портфолио учащихся;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Персональные выставки, творческие вечера;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Участие в концертах, фестивалях творчества, выставках различного уровня;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 видео отчеты;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Экскурсионные поездки;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стенда  лучшими работами «Наши успехи»;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Посещение родительских собраний с вручением благодарностей родителям  успешных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Награждение детей на школьных мероприятиях;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Стало традицией  поздравления активных участников студий по окончанию учебного  года с вручением дипломов и благодарностей, а так же презентаций с их творческими работами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051720" y="260648"/>
            <a:ext cx="5472608" cy="720080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формы поддержания талантливых учеников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Каждый ребёнок станет одарённым и талантливым</a:t>
            </a:r>
            <a:r>
              <a:rPr lang="ru-RU" i="1" dirty="0" smtClean="0"/>
              <a:t>, если научить его </a:t>
            </a:r>
            <a:r>
              <a:rPr lang="ru-RU" i="1" u="sng" dirty="0" smtClean="0"/>
              <a:t>испытывать</a:t>
            </a:r>
            <a:r>
              <a:rPr lang="ru-RU" u="sng" dirty="0" smtClean="0"/>
              <a:t> </a:t>
            </a:r>
            <a:r>
              <a:rPr lang="ru-RU" i="1" u="sng" dirty="0" smtClean="0"/>
              <a:t>радость от добывания знаний, совершенствования каких-то навыков</a:t>
            </a:r>
            <a:r>
              <a:rPr lang="ru-RU" i="1" dirty="0" smtClean="0"/>
              <a:t>,  побудить его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/>
              <a:t>к раскрытию своих способностей и талантов.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214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Роль педагога дополнительного образования в творческой деятельности учащихся </vt:lpstr>
      <vt:lpstr>мотивационный аспект детей с признаками одаренности </vt:lpstr>
      <vt:lpstr>Руководитель:  Казаковцева Елена Алексеевна</vt:lpstr>
      <vt:lpstr>Слайд 4</vt:lpstr>
      <vt:lpstr>Работы учащихся</vt:lpstr>
      <vt:lpstr>Костюмы для театральных постановок</vt:lpstr>
      <vt:lpstr>Слайд 7</vt:lpstr>
      <vt:lpstr>Слайд 8</vt:lpstr>
      <vt:lpstr>Каждый ребёнок станет одарённым и талантливым, если научить его испытывать радость от добывания знаний, совершенствования каких-то навыков,  побудить его  к раскрытию своих способностей и талантов.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педагога дополнительного образования с детьми с признаками одаренности </dc:title>
  <dc:creator>Kazak</dc:creator>
  <cp:lastModifiedBy>Kazak</cp:lastModifiedBy>
  <cp:revision>13</cp:revision>
  <dcterms:created xsi:type="dcterms:W3CDTF">2012-11-21T20:49:21Z</dcterms:created>
  <dcterms:modified xsi:type="dcterms:W3CDTF">2014-06-03T18:21:12Z</dcterms:modified>
</cp:coreProperties>
</file>