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845" y="1556792"/>
            <a:ext cx="8300636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Книжкины</a:t>
            </a: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именины»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6672"/>
            <a:ext cx="740517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Добро пожаловать!!!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076575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Sun_covered_clou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85799"/>
            <a:ext cx="69127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1077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1208"/>
            <a:ext cx="5148064" cy="11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j040618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3897"/>
            <a:ext cx="3228710" cy="34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00808"/>
            <a:ext cx="7768373" cy="3522704"/>
          </a:xfrm>
        </p:spPr>
        <p:txBody>
          <a:bodyPr>
            <a:prstTxWarp prst="textPlain">
              <a:avLst>
                <a:gd name="adj" fmla="val 50330"/>
              </a:avLst>
            </a:prstTxWarp>
            <a:normAutofit/>
          </a:bodyPr>
          <a:lstStyle/>
          <a:p>
            <a:pPr marL="0" indent="-301943"/>
            <a:r>
              <a:rPr lang="ru-RU" sz="5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 основными в истории книги материалами стали: ПАПИРУС, ПЕРГАМЕНТ И БУМАГА.</a:t>
            </a:r>
          </a:p>
          <a:p>
            <a:endParaRPr lang="ru-RU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5" descr="1077_babochk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62" y="4869160"/>
            <a:ext cx="9289953" cy="133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3528391" cy="57935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Позже появилась потребность в книгопечатании: грамотных людей становилось всё больше и больше, нужны были книги доступные и в больших количествах. Стали открываться бумажные фабрики, или, как их тогда называли, «бумажные мельницы». Появились они в Европе, в 13 веке.  Открыл книгопечатание немец Иоанн Гуттенберг в 15 веке. Он придумал. Как изготовлять металлические литеры – буквы для печатания.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          На Русь же  бумагу завезли итальянские купцы, приезжавшие в Новгород. А новатором  печатания стал Иван Федоров, который в 1564 году издал «Апостол». Позже стали издаваться и другие книги. Сейчас они издаются миллионами экземпляров.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 descr="Картинка 2 из 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233638"/>
            <a:ext cx="2869307" cy="3664220"/>
          </a:xfrm>
          <a:prstGeom prst="rect">
            <a:avLst/>
          </a:prstGeom>
          <a:noFill/>
          <a:ln/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536504" cy="33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Мои документы\f_200i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2" y="188640"/>
            <a:ext cx="391452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548680"/>
            <a:ext cx="504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4400" b="1" dirty="0"/>
              <a:t>Первопечатником </a:t>
            </a:r>
            <a:r>
              <a:rPr lang="ru-RU" sz="4400" b="1" dirty="0" smtClean="0"/>
              <a:t> стал </a:t>
            </a:r>
            <a:r>
              <a:rPr lang="ru-RU" sz="4400" b="1" dirty="0"/>
              <a:t>Иван Федоров, который в 1564 г. издал «Апостол».</a:t>
            </a:r>
          </a:p>
        </p:txBody>
      </p:sp>
      <p:pic>
        <p:nvPicPr>
          <p:cNvPr id="6" name="Picture 5" descr="1077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89240"/>
            <a:ext cx="568863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077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00091"/>
            <a:ext cx="568863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2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852936"/>
            <a:ext cx="7408333" cy="3450696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/>
              <a:t>Есть в школе библиотека,</a:t>
            </a:r>
            <a:endParaRPr lang="ru-RU" b="1" dirty="0"/>
          </a:p>
          <a:p>
            <a:pPr lvl="0"/>
            <a:r>
              <a:rPr lang="ru-RU" b="1" i="1" dirty="0"/>
              <a:t>В ней лекарства, словно в аптеке,</a:t>
            </a:r>
            <a:endParaRPr lang="ru-RU" b="1" dirty="0"/>
          </a:p>
          <a:p>
            <a:pPr lvl="0"/>
            <a:r>
              <a:rPr lang="ru-RU" b="1" i="1" dirty="0"/>
              <a:t>От коварства, глупости, лени,</a:t>
            </a:r>
            <a:endParaRPr lang="ru-RU" b="1" dirty="0"/>
          </a:p>
          <a:p>
            <a:pPr lvl="0"/>
            <a:r>
              <a:rPr lang="ru-RU" b="1" i="1" dirty="0"/>
              <a:t>Лечат книги без промедлений.</a:t>
            </a:r>
            <a:endParaRPr lang="ru-RU" b="1" dirty="0"/>
          </a:p>
          <a:p>
            <a:pPr lvl="0"/>
            <a:r>
              <a:rPr lang="ru-RU" b="1" i="1" dirty="0"/>
              <a:t>Есть в школе библиотека,</a:t>
            </a:r>
            <a:endParaRPr lang="ru-RU" b="1" dirty="0"/>
          </a:p>
          <a:p>
            <a:pPr lvl="0"/>
            <a:r>
              <a:rPr lang="ru-RU" b="1" i="1" dirty="0"/>
              <a:t>В ней все средства для человека,</a:t>
            </a:r>
            <a:endParaRPr lang="ru-RU" b="1" dirty="0"/>
          </a:p>
          <a:p>
            <a:pPr lvl="0"/>
            <a:r>
              <a:rPr lang="ru-RU" b="1" i="1" dirty="0"/>
              <a:t>Чтобы умным стать и великим.</a:t>
            </a:r>
            <a:endParaRPr lang="ru-RU" b="1" dirty="0"/>
          </a:p>
          <a:p>
            <a:pPr lvl="0"/>
            <a:r>
              <a:rPr lang="ru-RU" b="1" i="1" dirty="0"/>
              <a:t>Пусть всегда да здравствуют книги…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25272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>
                <a:solidFill>
                  <a:schemeClr val="tx1"/>
                </a:solidFill>
              </a:rPr>
              <a:t>Во все времена, во всех странах мира люди ценили книги и берегли их как самые драгоценные сокровища, создавая </a:t>
            </a:r>
            <a:r>
              <a:rPr lang="ru-RU" b="1" dirty="0">
                <a:solidFill>
                  <a:schemeClr val="tx1"/>
                </a:solidFill>
              </a:rPr>
              <a:t>БИБЛИОТЕКИ.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" descr="BS005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989572" cy="25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077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93296"/>
            <a:ext cx="5688632" cy="6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980728" y="764704"/>
            <a:ext cx="7768373" cy="4896544"/>
          </a:xfrm>
        </p:spPr>
        <p:txBody>
          <a:bodyPr>
            <a:prstTxWarp prst="textPlain">
              <a:avLst/>
            </a:prstTxWarp>
            <a:normAutofit fontScale="32500" lnSpcReduction="20000"/>
          </a:bodyPr>
          <a:lstStyle/>
          <a:p>
            <a:pPr lvl="8"/>
            <a:r>
              <a:rPr lang="ru-RU" sz="1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Книга! Она входит в жизнь с самого раннего детства, и мы привыкаем к ней, как привыкаем к воздуху, которым дышим, к солнцу, которое освещает все вокруг.</a:t>
            </a:r>
          </a:p>
          <a:p>
            <a:endParaRPr lang="ru-RU" dirty="0"/>
          </a:p>
        </p:txBody>
      </p:sp>
      <p:pic>
        <p:nvPicPr>
          <p:cNvPr id="4098" name="Picture 2" descr="C:\Users\Женя\Desktop\библиотека\картинки\964197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206949" cy="42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077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47782"/>
            <a:ext cx="568863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9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548680"/>
            <a:ext cx="7308800" cy="5577483"/>
          </a:xfrm>
        </p:spPr>
        <p:txBody>
          <a:bodyPr>
            <a:normAutofit/>
          </a:bodyPr>
          <a:lstStyle/>
          <a:p>
            <a:pPr lvl="0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«Книга, быть может, наиболее сложное и великое чудо из всех чудес, сотворенных человечеством на пути к счастью и могуществу будущего».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М.Горький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«Как из копеек составляются рубли, так и из крупинок прочитанного составляется знание».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В.И.Даль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«Любите книгу, она облегчит вам жизнь, дружески поможет разобраться в пестрой и бурной путанице мыслей, чувств, событий, она научит вас уважать человека и самих себя, она окрыляет ум и сердце чувством к миру, к человеку».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М.Горький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«Учитесь и читайте. Читайте книги серьезные. Жизнь сделает остальное».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Ф.М.Достоевский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«Читайте! Пусть не будет ни одного дня, когда бы вы не прочли хотя бы одной страницы новой книги»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К.Г.Паустовский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Женя\Desktop\библиотека\картинки\Cat_CatReadingBook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07561"/>
            <a:ext cx="2174128" cy="14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077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47782"/>
            <a:ext cx="568863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692696"/>
            <a:ext cx="7668840" cy="5433467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Книга </a:t>
            </a:r>
            <a:r>
              <a:rPr lang="ru-RU" dirty="0">
                <a:solidFill>
                  <a:srgbClr val="002060"/>
                </a:solidFill>
              </a:rPr>
              <a:t>книгой, но и мозгами…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- Книга поможет в труде, выручит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- Книга твой друг, без нее как…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- Кто много читает, тот много..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С </a:t>
            </a:r>
            <a:r>
              <a:rPr lang="ru-RU" dirty="0">
                <a:solidFill>
                  <a:srgbClr val="002060"/>
                </a:solidFill>
              </a:rPr>
              <a:t>книгой </a:t>
            </a:r>
            <a:r>
              <a:rPr lang="ru-RU" dirty="0" smtClean="0">
                <a:solidFill>
                  <a:srgbClr val="002060"/>
                </a:solidFill>
              </a:rPr>
              <a:t>поведешься….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6598"/>
              </p:ext>
            </p:extLst>
          </p:nvPr>
        </p:nvGraphicFramePr>
        <p:xfrm>
          <a:off x="1115616" y="2060848"/>
          <a:ext cx="8344966" cy="4455471"/>
        </p:xfrm>
        <a:graphic>
          <a:graphicData uri="http://schemas.openxmlformats.org/drawingml/2006/table">
            <a:tbl>
              <a:tblPr firstRow="1" firstCol="1" bandRow="1"/>
              <a:tblGrid>
                <a:gridCol w="8344966"/>
              </a:tblGrid>
              <a:tr h="445547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Ум без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книги…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 умного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соседа …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Написано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пером…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Книжку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читай…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Будешь книги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читать…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Прочел хорошую книгу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Книга подобна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воде.. 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Хорошая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книга…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 descr="C:\Users\Женя\Desktop\библиотека\картинки\картинки-книг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9152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077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93296"/>
            <a:ext cx="5688632" cy="5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7323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275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332656"/>
            <a:ext cx="7812856" cy="5793507"/>
          </a:xfrm>
        </p:spPr>
        <p:txBody>
          <a:bodyPr/>
          <a:lstStyle/>
          <a:p>
            <a:r>
              <a:rPr lang="ru-RU" sz="3600" b="1" i="1" dirty="0" smtClean="0"/>
              <a:t>            </a:t>
            </a:r>
          </a:p>
          <a:p>
            <a:r>
              <a:rPr lang="ru-RU" sz="4000" b="1" i="1" dirty="0"/>
              <a:t> </a:t>
            </a:r>
            <a:r>
              <a:rPr lang="ru-RU" sz="4000" b="1" i="1" dirty="0" smtClean="0"/>
              <a:t>       Давайте </a:t>
            </a:r>
            <a:r>
              <a:rPr lang="ru-RU" sz="4000" b="1" i="1" dirty="0"/>
              <a:t>отгадаем загадки:</a:t>
            </a:r>
            <a:endParaRPr lang="ru-RU" sz="4000" dirty="0"/>
          </a:p>
          <a:p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3314" name="Picture 2" descr="C:\Users\Женя\Desktop\библиотека\картинки\51470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84" y="2060848"/>
            <a:ext cx="44186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128318" cy="31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8" descr="Sun_covered_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4388346" cy="146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077_babochki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7272"/>
            <a:ext cx="568863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052736"/>
            <a:ext cx="7452816" cy="547260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r>
              <a:rPr lang="ru-RU" sz="4100" dirty="0">
                <a:solidFill>
                  <a:srgbClr val="002060"/>
                </a:solidFill>
              </a:rPr>
              <a:t>Я – книга!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Я товарищ твой!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Будь, школьник, бережным со мной…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Мой чистый вид всегда приятен: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Оберегай меня от пятен!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Привычку скверную оставь: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Листая, пальцы не слюнявь!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Ай! Супом ты меня закапал!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Ой! уронил меня ты на пол!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Мой переплет не выгибай!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Мне корешок не поломай!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Что здесь за звери? Что за птицы?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Страницы пачкать не годится!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Опять загнул мои листы?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А про закладку помнишь ты?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Не забывай меня в саду! 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Вдруг дождик грянет на беду?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Меня в бумагу оберни!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Где взял меня – туда верни!</a:t>
            </a:r>
          </a:p>
          <a:p>
            <a:endParaRPr lang="ru-RU" dirty="0"/>
          </a:p>
        </p:txBody>
      </p:sp>
      <p:pic>
        <p:nvPicPr>
          <p:cNvPr id="14338" name="Picture 2" descr="C:\Users\Женя\Desktop\библиотека\картинки\Read-a-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41691"/>
            <a:ext cx="36099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655272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44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Просьба </a:t>
            </a:r>
            <a:r>
              <a:rPr lang="ru-RU" sz="44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книги</a:t>
            </a:r>
            <a:endParaRPr lang="ru-RU" sz="4400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1629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762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844824"/>
            <a:ext cx="7056783" cy="4281339"/>
          </a:xfrm>
        </p:spPr>
        <p:txBody>
          <a:bodyPr>
            <a:normAutofit lnSpcReduction="10000"/>
          </a:bodyPr>
          <a:lstStyle/>
          <a:p>
            <a:r>
              <a:rPr lang="ru-RU" sz="2800" b="1" i="1" dirty="0"/>
              <a:t>Не рисовать, не писать ничего в книгах.</a:t>
            </a:r>
          </a:p>
          <a:p>
            <a:r>
              <a:rPr lang="ru-RU" sz="2800" b="1" i="1" dirty="0"/>
              <a:t>Не перегибать книги, чтобы не выпадали листы.</a:t>
            </a:r>
          </a:p>
          <a:p>
            <a:r>
              <a:rPr lang="ru-RU" sz="2800" b="1" i="1" dirty="0"/>
              <a:t>Не читать книги во время еды.</a:t>
            </a:r>
          </a:p>
          <a:p>
            <a:r>
              <a:rPr lang="ru-RU" sz="2800" b="1" i="1" dirty="0"/>
              <a:t>Не класть в книги карандаши и ручки, чтобы не порвался корешок.</a:t>
            </a:r>
          </a:p>
          <a:p>
            <a:r>
              <a:rPr lang="ru-RU" sz="2800" b="1" i="1" dirty="0"/>
              <a:t>Пользоваться закладкой.</a:t>
            </a:r>
          </a:p>
          <a:p>
            <a:r>
              <a:rPr lang="ru-RU" sz="2800" b="1" i="1" dirty="0"/>
              <a:t>Не вырывать листы, не вырезать картинки.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kern="10" spc="72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Правила обращения с книгой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Женя\Desktop\библиотека\картинки\799667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80728"/>
            <a:ext cx="13049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Женя\Desktop\библиотека\картинки\teac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244850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077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47782"/>
            <a:ext cx="568863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1081_babochki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3" y="1916832"/>
            <a:ext cx="762000" cy="33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36863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8229600" cy="1252728"/>
          </a:xfr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6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Хорошая книга – великий праздник”.</a:t>
            </a:r>
            <a:br>
              <a:rPr lang="ru-RU" sz="6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Максим Горький</a:t>
            </a:r>
          </a:p>
        </p:txBody>
      </p:sp>
      <p:pic>
        <p:nvPicPr>
          <p:cNvPr id="7" name="Picture 7" descr="MCj042605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3870"/>
            <a:ext cx="18415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836712"/>
            <a:ext cx="6876752" cy="5289451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Книга – учитель</a:t>
            </a:r>
          </a:p>
          <a:p>
            <a:pPr lvl="0" fontAlgn="base"/>
            <a:r>
              <a:rPr lang="ru-RU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Книга-  наставница,</a:t>
            </a:r>
          </a:p>
          <a:p>
            <a:pPr lvl="0" fontAlgn="base"/>
            <a:r>
              <a:rPr lang="ru-RU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Книга – близкий  товарищ и друг.</a:t>
            </a:r>
          </a:p>
          <a:p>
            <a:pPr lvl="0" fontAlgn="base"/>
            <a:r>
              <a:rPr lang="ru-RU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Ум, как ручей, высыхает и старится,</a:t>
            </a:r>
          </a:p>
          <a:p>
            <a:pPr lvl="0" fontAlgn="base"/>
            <a:r>
              <a:rPr lang="ru-RU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Если ты  выпустишь книгу   из рук.</a:t>
            </a:r>
          </a:p>
          <a:p>
            <a:pPr lvl="0"/>
            <a:r>
              <a:rPr lang="ru-RU" sz="44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В.Боков</a:t>
            </a:r>
            <a:r>
              <a:rPr lang="ru-RU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5" descr="1077_babochk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396044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1081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1629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1081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7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32656" y="1844824"/>
            <a:ext cx="8229600" cy="1252728"/>
          </a:xfrm>
        </p:spPr>
        <p:txBody>
          <a:bodyPr>
            <a:noAutofit/>
          </a:bodyPr>
          <a:lstStyle/>
          <a:p>
            <a:r>
              <a:rPr lang="ru-RU" sz="60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CC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</a:t>
            </a:r>
            <a:br>
              <a:rPr lang="ru-RU" sz="60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CC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3" y="1492335"/>
            <a:ext cx="2728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CC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встреч!</a:t>
            </a:r>
            <a:endParaRPr lang="ru-RU" sz="6000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CC66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76672"/>
            <a:ext cx="7747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5" descr="1077_babochk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2343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1077_babochk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45" y="5831516"/>
            <a:ext cx="2343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077_babochk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4" y="5811398"/>
            <a:ext cx="3440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0" descr="tree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164306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1629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24" y="3649295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1081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24" y="1340768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Женя\Desktop\библиотека\картинки\картинки-книг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055715" cy="37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Семь чудес света создали люди в древности: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величественные египетские </a:t>
            </a:r>
            <a:r>
              <a:rPr lang="ru-RU" sz="3600" dirty="0" smtClean="0">
                <a:solidFill>
                  <a:schemeClr val="tx1"/>
                </a:solidFill>
              </a:rPr>
              <a:t>пирамиды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</a:t>
            </a:r>
            <a:r>
              <a:rPr lang="ru-RU" sz="3600" dirty="0">
                <a:solidFill>
                  <a:schemeClr val="tx1"/>
                </a:solidFill>
              </a:rPr>
              <a:t>прекрасную статую Зевса и Олимпии,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- </a:t>
            </a:r>
            <a:r>
              <a:rPr lang="ru-RU" sz="3600" dirty="0">
                <a:solidFill>
                  <a:schemeClr val="tx1"/>
                </a:solidFill>
              </a:rPr>
              <a:t>висячие сады ассирийской </a:t>
            </a:r>
            <a:r>
              <a:rPr lang="ru-RU" sz="3600" dirty="0" err="1" smtClean="0">
                <a:solidFill>
                  <a:schemeClr val="tx1"/>
                </a:solidFill>
              </a:rPr>
              <a:t>царицыСемирамиды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в Вавилоне,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храм Артемиды Эфесской,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     </a:t>
            </a:r>
            <a:r>
              <a:rPr lang="ru-RU" sz="3600" dirty="0">
                <a:solidFill>
                  <a:schemeClr val="tx1"/>
                </a:solidFill>
              </a:rPr>
              <a:t>исполинскую медную статую бога Гелиоса в гавани острова Родос,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Галикарнасский мавзолей и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маяк в Александрии.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5" descr="1077_babochk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49280"/>
            <a:ext cx="5688632" cy="6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j0432645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196952" cy="31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Книга!!!</a:t>
            </a:r>
            <a:endParaRPr lang="ru-RU" sz="9600" b="1" dirty="0"/>
          </a:p>
        </p:txBody>
      </p:sp>
      <p:pic>
        <p:nvPicPr>
          <p:cNvPr id="5" name="Picture 9" descr="j04110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9251" y="2420888"/>
            <a:ext cx="4160538" cy="4146600"/>
          </a:xfrm>
          <a:prstGeom prst="rect">
            <a:avLst/>
          </a:prstGeom>
        </p:spPr>
      </p:pic>
      <p:pic>
        <p:nvPicPr>
          <p:cNvPr id="6" name="Picture 5" descr="1077_babochki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4244"/>
            <a:ext cx="338437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4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692696"/>
            <a:ext cx="7524824" cy="5433467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lvl="0"/>
            <a:r>
              <a:rPr lang="ru-RU" sz="3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Книга! Великое слово!</a:t>
            </a:r>
            <a:b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оду тебе пою!</a:t>
            </a:r>
            <a:b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Тебя от души воспеваю.</a:t>
            </a:r>
            <a:b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Люблю я тебя, люблю!</a:t>
            </a:r>
          </a:p>
          <a:p>
            <a:endParaRPr lang="ru-RU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5" descr="1077_babochk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85010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1081_babochki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6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48680"/>
            <a:ext cx="7624357" cy="5112568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Тает снег, клокочут воды,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Звонко птицы гомонят.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весеннему сегодня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Расцвели глаза ребят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любят праздник книжки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девчонки, и мальчишки.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– верный,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– первый,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– лучший друг ребят.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никак нельзя без книжки,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никак нельзя без книжки!</a:t>
            </a:r>
          </a:p>
          <a:p>
            <a:pPr fontAlgn="base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ребята говорят.</a:t>
            </a:r>
          </a:p>
          <a:p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2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332656"/>
            <a:ext cx="4248471" cy="579350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Но книга в таком понимании возникла не сразу. Самый первый прообраз книги – «человек книга». В очень далекие времена, когда люди не имели письменности, свои законы и верования, свои предания они хранили не на книжных полках, а в своей памяти. Предания передавались от одного человека к другому. Назывались такие люди сказителями.  На Руси сказители сопровождали рассказ игрой на гуслях. Поэтому они назывались гуслярами.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m" descr="Гусля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404664"/>
            <a:ext cx="4320282" cy="601777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469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3672408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изобретением письменности люди стали оставлять свои послания на камнях, плитках. Они назывались «книга – плитка». Такие книги существовали у древних ассирийцев. Писарь чертил свои знаки  на мягкой глиняной плитке заострённой палочкой. После этого плитку обжигали. Каждая «книга» состояла из нескольких десятков или сотен плиток, пронумерованных и названных</a:t>
            </a:r>
            <a:r>
              <a:rPr lang="ru-RU" dirty="0"/>
              <a:t>.</a:t>
            </a:r>
          </a:p>
        </p:txBody>
      </p:sp>
      <p:pic>
        <p:nvPicPr>
          <p:cNvPr id="5" name="Picture 11" descr="g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88640"/>
            <a:ext cx="3419798" cy="3309203"/>
          </a:xfrm>
          <a:prstGeom prst="rect">
            <a:avLst/>
          </a:prstGeom>
          <a:ln/>
        </p:spPr>
      </p:pic>
      <p:pic>
        <p:nvPicPr>
          <p:cNvPr id="6" name="Picture 12" descr="i?id=10299184&amp;tov=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63446"/>
            <a:ext cx="2880990" cy="32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3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3672407" cy="593752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самом виде, в котором мы привыкли их видеть в наше время, книги появились примерно 2 тысячи лет тому назад. Назывались они кодексами. Слово «Кодекс» в переводе с латинского, означало дерево, позднее – книга из дерева. Представьте себе дощечку с выдолбленным углублением. В него наливали расплавленный воск и, пока он был мягким, разглаживали его. По застывшему воску хорошо писала острая металлическая палочка – стило. Отсюда возникло выражение «стиль написания» (письма).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Несколько таких дощечек соединяли шнурком в книжечку. Эти книжечки носили с собой. Дети на них писали и рисовали, поэты писали стихи, счетоводы вели счета. </a:t>
            </a:r>
          </a:p>
          <a:p>
            <a:endParaRPr lang="ru-RU" dirty="0"/>
          </a:p>
        </p:txBody>
      </p:sp>
      <p:pic>
        <p:nvPicPr>
          <p:cNvPr id="4" name="Picture 8" descr="k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7690"/>
            <a:ext cx="34194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02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3503654"/>
            <a:ext cx="4499992" cy="333977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373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154</TotalTime>
  <Words>863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“Хорошая книга – великий праздник”.                Максим Горький</vt:lpstr>
      <vt:lpstr>Семь чудес света создали люди в древности: - величественные египетские пирамиды - прекрасную статую Зевса и Олимпии,      - висячие сады ассирийской царицыСемирамиды в Вавилоне, - храм Артемиды Эфесской, -      исполинскую медную статую бога Гелиоса в гавани острова Родос, - Галикарнасский мавзолей и - маяк в Александрии. </vt:lpstr>
      <vt:lpstr>Книга!!!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 все времена, во всех странах мира люди ценили книги и берегли их как самые драгоценные сокровища, создавая БИБЛИОТЕКИ.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обращения с книгой</vt:lpstr>
      <vt:lpstr>Презентация PowerPoint</vt:lpstr>
      <vt:lpstr>До новых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15</cp:revision>
  <dcterms:created xsi:type="dcterms:W3CDTF">2012-03-25T07:24:23Z</dcterms:created>
  <dcterms:modified xsi:type="dcterms:W3CDTF">2012-03-26T09:26:29Z</dcterms:modified>
</cp:coreProperties>
</file>