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8" r:id="rId2"/>
    <p:sldId id="269" r:id="rId3"/>
    <p:sldId id="264" r:id="rId4"/>
    <p:sldId id="267" r:id="rId5"/>
    <p:sldId id="266" r:id="rId6"/>
    <p:sldId id="271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D6D1BCA-9149-40EB-9210-A775BB84FAFF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F83341F-878C-4E08-9E07-E8ED9D956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1BCA-9149-40EB-9210-A775BB84FAFF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341F-878C-4E08-9E07-E8ED9D956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1BCA-9149-40EB-9210-A775BB84FAFF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341F-878C-4E08-9E07-E8ED9D956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D6D1BCA-9149-40EB-9210-A775BB84FAFF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341F-878C-4E08-9E07-E8ED9D956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D6D1BCA-9149-40EB-9210-A775BB84FAFF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F83341F-878C-4E08-9E07-E8ED9D95691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D6D1BCA-9149-40EB-9210-A775BB84FAFF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F83341F-878C-4E08-9E07-E8ED9D956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D6D1BCA-9149-40EB-9210-A775BB84FAFF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F83341F-878C-4E08-9E07-E8ED9D956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1BCA-9149-40EB-9210-A775BB84FAFF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341F-878C-4E08-9E07-E8ED9D956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D6D1BCA-9149-40EB-9210-A775BB84FAFF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F83341F-878C-4E08-9E07-E8ED9D956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D6D1BCA-9149-40EB-9210-A775BB84FAFF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F83341F-878C-4E08-9E07-E8ED9D956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D6D1BCA-9149-40EB-9210-A775BB84FAFF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F83341F-878C-4E08-9E07-E8ED9D956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D6D1BCA-9149-40EB-9210-A775BB84FAFF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F83341F-878C-4E08-9E07-E8ED9D956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np.crimea.ua/sites/default/files/images/tur/lvov_na_rozhdestvo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dirty="0" smtClean="0"/>
              <a:t>Украина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529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/>
          <a:lstStyle/>
          <a:p>
            <a:pPr algn="ctr"/>
            <a:r>
              <a:rPr lang="ru-RU" b="1" dirty="0" smtClean="0"/>
              <a:t>Киев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64896" cy="504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Украинские традиции</a:t>
            </a:r>
            <a:endParaRPr lang="ru-RU" b="1" dirty="0"/>
          </a:p>
        </p:txBody>
      </p:sp>
      <p:pic>
        <p:nvPicPr>
          <p:cNvPr id="4098" name="Picture 2" descr="Картинка 9 из 1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642918"/>
            <a:ext cx="6715171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</a:t>
            </a:r>
            <a:r>
              <a:rPr lang="ru-RU" b="1" dirty="0" smtClean="0"/>
              <a:t>Украинские обычаи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      </a:t>
            </a:r>
            <a:r>
              <a:rPr lang="ru-RU" b="1" dirty="0" smtClean="0"/>
              <a:t>на Свят вечер – </a:t>
            </a:r>
            <a:br>
              <a:rPr lang="ru-RU" b="1" dirty="0" smtClean="0"/>
            </a:br>
            <a:r>
              <a:rPr lang="ru-RU" b="1" dirty="0" smtClean="0"/>
              <a:t>ночь перед Рождеством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72000" y="1882775"/>
            <a:ext cx="360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Н.В. Гоголь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Вечера на хуторе близ Диканьки</a:t>
            </a:r>
            <a:endParaRPr lang="ru-RU" sz="3200" dirty="0">
              <a:latin typeface="+mn-lt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71612"/>
            <a:ext cx="8568952" cy="495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Отрывок из произведения Н.В.Гоголя «Вечера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хуторе близ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Диканьки»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teacher\Рабочий стол\страны мира\02lab14fq12616166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85818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teacher\Рабочий стол\страны мира\2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421</TotalTime>
  <Words>21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Украина</vt:lpstr>
      <vt:lpstr>Киев</vt:lpstr>
      <vt:lpstr>Украинские традиции</vt:lpstr>
      <vt:lpstr>      Украинские обычаи              на Свят вечер –  ночь перед Рождеством</vt:lpstr>
      <vt:lpstr>Н.В. Гоголь Вечера на хуторе близ Диканьки</vt:lpstr>
      <vt:lpstr>Отрывок из произведения Н.В.Гоголя «Вечера на хуторе близ Диканьки»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klep</dc:creator>
  <cp:lastModifiedBy>Лицей № 6 г.Дзержинский</cp:lastModifiedBy>
  <cp:revision>48</cp:revision>
  <dcterms:created xsi:type="dcterms:W3CDTF">2011-11-15T16:40:37Z</dcterms:created>
  <dcterms:modified xsi:type="dcterms:W3CDTF">2012-01-19T06:10:01Z</dcterms:modified>
</cp:coreProperties>
</file>