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67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187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F44C-D076-400C-8467-5CC780BB161E}" type="datetimeFigureOut">
              <a:rPr lang="ru-RU" smtClean="0"/>
              <a:pPr/>
              <a:t>25.05.2014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05E-524F-4772-B7ED-CEAEF78D44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F44C-D076-400C-8467-5CC780BB161E}" type="datetimeFigureOut">
              <a:rPr lang="ru-RU" smtClean="0"/>
              <a:pPr/>
              <a:t>25.05.2014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05E-524F-4772-B7ED-CEAEF78D44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F44C-D076-400C-8467-5CC780BB161E}" type="datetimeFigureOut">
              <a:rPr lang="ru-RU" smtClean="0"/>
              <a:pPr/>
              <a:t>25.05.2014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05E-524F-4772-B7ED-CEAEF78D44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F44C-D076-400C-8467-5CC780BB161E}" type="datetimeFigureOut">
              <a:rPr lang="ru-RU" smtClean="0"/>
              <a:pPr/>
              <a:t>25.05.2014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05E-524F-4772-B7ED-CEAEF78D44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F44C-D076-400C-8467-5CC780BB161E}" type="datetimeFigureOut">
              <a:rPr lang="ru-RU" smtClean="0"/>
              <a:pPr/>
              <a:t>25.05.2014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05E-524F-4772-B7ED-CEAEF78D44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F44C-D076-400C-8467-5CC780BB161E}" type="datetimeFigureOut">
              <a:rPr lang="ru-RU" smtClean="0"/>
              <a:pPr/>
              <a:t>25.05.2014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05E-524F-4772-B7ED-CEAEF78D44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F44C-D076-400C-8467-5CC780BB161E}" type="datetimeFigureOut">
              <a:rPr lang="ru-RU" smtClean="0"/>
              <a:pPr/>
              <a:t>25.05.2014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05E-524F-4772-B7ED-CEAEF78D44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F44C-D076-400C-8467-5CC780BB161E}" type="datetimeFigureOut">
              <a:rPr lang="ru-RU" smtClean="0"/>
              <a:pPr/>
              <a:t>25.05.2014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05E-524F-4772-B7ED-CEAEF78D44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F44C-D076-400C-8467-5CC780BB161E}" type="datetimeFigureOut">
              <a:rPr lang="ru-RU" smtClean="0"/>
              <a:pPr/>
              <a:t>25.05.2014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05E-524F-4772-B7ED-CEAEF78D44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F44C-D076-400C-8467-5CC780BB161E}" type="datetimeFigureOut">
              <a:rPr lang="ru-RU" smtClean="0"/>
              <a:pPr/>
              <a:t>25.05.2014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05E-524F-4772-B7ED-CEAEF78D44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F44C-D076-400C-8467-5CC780BB161E}" type="datetimeFigureOut">
              <a:rPr lang="ru-RU" smtClean="0"/>
              <a:pPr/>
              <a:t>25.05.2014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B05E-524F-4772-B7ED-CEAEF78D44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78F44C-D076-400C-8467-5CC780BB161E}" type="datetimeFigureOut">
              <a:rPr lang="ru-RU" smtClean="0"/>
              <a:pPr/>
              <a:t>25.05.2014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53B05E-524F-4772-B7ED-CEAEF78D44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image" Target="../media/image3.jpeg"/><Relationship Id="rId7" Type="http://schemas.openxmlformats.org/officeDocument/2006/relationships/slide" Target="slide17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10" Type="http://schemas.openxmlformats.org/officeDocument/2006/relationships/slide" Target="slide20.xml"/><Relationship Id="rId4" Type="http://schemas.openxmlformats.org/officeDocument/2006/relationships/slide" Target="slide14.xml"/><Relationship Id="rId9" Type="http://schemas.openxmlformats.org/officeDocument/2006/relationships/slide" Target="slide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9" y="1052736"/>
            <a:ext cx="8496944" cy="3872721"/>
          </a:xfrm>
        </p:spPr>
        <p:txBody>
          <a:bodyPr/>
          <a:lstStyle/>
          <a:p>
            <a:pPr marL="182880" indent="0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Физико-математическая     спартакиада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04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916832"/>
            <a:ext cx="738944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Конкурс капитанов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1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268760"/>
            <a:ext cx="7200800" cy="2937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Спартакиада    завершена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2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694455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0" dirty="0">
                <a:solidFill>
                  <a:schemeClr val="bg1"/>
                </a:solidFill>
                <a:effectLst/>
              </a:rPr>
              <a:t>Кто из великих полководцев любил составлять задачи по </a:t>
            </a:r>
            <a:r>
              <a:rPr lang="ru-RU" sz="5400" b="0" dirty="0" smtClean="0">
                <a:solidFill>
                  <a:schemeClr val="bg1"/>
                </a:solidFill>
                <a:effectLst/>
              </a:rPr>
              <a:t>геометрии?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static.freepik.com/free-photo/arrow-back_318-1056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87624" y="450912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5400" dirty="0">
                <a:solidFill>
                  <a:schemeClr val="bg1"/>
                </a:solidFill>
                <a:effectLst/>
              </a:rPr>
              <a:t>Наполеон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54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0" dirty="0">
                <a:solidFill>
                  <a:schemeClr val="bg1"/>
                </a:solidFill>
                <a:effectLst/>
              </a:rPr>
              <a:t>Кто сказал : «Химия-правая рука физики, математика-ее глаз</a:t>
            </a:r>
            <a:r>
              <a:rPr lang="ru-RU" sz="5400" b="0" dirty="0" smtClean="0">
                <a:solidFill>
                  <a:schemeClr val="bg1"/>
                </a:solidFill>
                <a:effectLst/>
              </a:rPr>
              <a:t>»?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://static.freepik.com/free-photo/arrow-back_318-1056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4077072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5400" dirty="0">
                <a:solidFill>
                  <a:schemeClr val="bg1"/>
                </a:solidFill>
                <a:effectLst/>
              </a:rPr>
              <a:t>Ломоносов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67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0" dirty="0">
                <a:solidFill>
                  <a:schemeClr val="bg1"/>
                </a:solidFill>
                <a:effectLst/>
              </a:rPr>
              <a:t>Ученый ,впервые измеривший атмосферное </a:t>
            </a:r>
            <a:r>
              <a:rPr lang="ru-RU" sz="5400" b="0" dirty="0" smtClean="0">
                <a:solidFill>
                  <a:schemeClr val="bg1"/>
                </a:solidFill>
                <a:effectLst/>
              </a:rPr>
              <a:t>давление?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://static.freepik.com/free-photo/arrow-back_318-1056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4077072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5400" dirty="0">
                <a:solidFill>
                  <a:schemeClr val="bg1"/>
                </a:solidFill>
                <a:effectLst/>
              </a:rPr>
              <a:t>Торричелли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15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08912" cy="2664296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0" dirty="0">
                <a:solidFill>
                  <a:schemeClr val="bg1"/>
                </a:solidFill>
                <a:effectLst/>
              </a:rPr>
              <a:t>Крупнейший изобретатель, основоположник отечественной </a:t>
            </a:r>
            <a:r>
              <a:rPr lang="ru-RU" sz="5400" b="0" dirty="0" smtClean="0">
                <a:solidFill>
                  <a:schemeClr val="bg1"/>
                </a:solidFill>
                <a:effectLst/>
              </a:rPr>
              <a:t>космонавтики?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://static.freepik.com/free-photo/arrow-back_318-1056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5220072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5400" dirty="0">
                <a:solidFill>
                  <a:schemeClr val="bg1"/>
                </a:solidFill>
                <a:effectLst/>
              </a:rPr>
              <a:t>Циолковский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70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08912" cy="1143000"/>
          </a:xfrm>
        </p:spPr>
        <p:txBody>
          <a:bodyPr/>
          <a:lstStyle/>
          <a:p>
            <a:pPr marL="0" indent="0">
              <a:buNone/>
            </a:pPr>
            <a:r>
              <a:rPr lang="ru-RU" sz="5400" b="0" dirty="0">
                <a:solidFill>
                  <a:schemeClr val="bg1"/>
                </a:solidFill>
                <a:effectLst/>
              </a:rPr>
              <a:t>Французский ученый , имя которого носит прямоугольная система </a:t>
            </a:r>
            <a:r>
              <a:rPr lang="ru-RU" sz="5400" b="0" dirty="0" smtClean="0">
                <a:solidFill>
                  <a:schemeClr val="bg1"/>
                </a:solidFill>
                <a:effectLst/>
              </a:rPr>
              <a:t>координат?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://static.freepik.com/free-photo/arrow-back_318-1056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5648" y="458112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5400" dirty="0">
                <a:solidFill>
                  <a:schemeClr val="bg1"/>
                </a:solidFill>
                <a:effectLst/>
              </a:rPr>
              <a:t>Декарт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7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0891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0" dirty="0">
                <a:solidFill>
                  <a:schemeClr val="bg1"/>
                </a:solidFill>
                <a:effectLst/>
              </a:rPr>
              <a:t>Ученый</a:t>
            </a:r>
            <a:r>
              <a:rPr lang="ru-RU" sz="5400" b="0" dirty="0" smtClean="0">
                <a:solidFill>
                  <a:schemeClr val="bg1"/>
                </a:solidFill>
                <a:effectLst/>
              </a:rPr>
              <a:t>, в </a:t>
            </a:r>
            <a:r>
              <a:rPr lang="ru-RU" sz="5400" b="0" dirty="0">
                <a:solidFill>
                  <a:schemeClr val="bg1"/>
                </a:solidFill>
                <a:effectLst/>
              </a:rPr>
              <a:t>честь которого названа единица измерения </a:t>
            </a:r>
            <a:r>
              <a:rPr lang="ru-RU" sz="5400" b="0" dirty="0" smtClean="0">
                <a:solidFill>
                  <a:schemeClr val="bg1"/>
                </a:solidFill>
                <a:effectLst/>
              </a:rPr>
              <a:t>энергии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://static.freepik.com/free-photo/arrow-back_318-1056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755576" y="4945732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5400" dirty="0">
                <a:solidFill>
                  <a:schemeClr val="bg1"/>
                </a:solidFill>
                <a:effectLst/>
              </a:rPr>
              <a:t>Джоуль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7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0891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0" dirty="0">
                <a:solidFill>
                  <a:schemeClr val="bg1"/>
                </a:solidFill>
                <a:effectLst/>
              </a:rPr>
              <a:t>Кто из великих русских писателей о</a:t>
            </a:r>
            <a:r>
              <a:rPr lang="ru-RU" sz="5400" b="0" dirty="0" smtClean="0">
                <a:solidFill>
                  <a:schemeClr val="bg1"/>
                </a:solidFill>
                <a:effectLst/>
              </a:rPr>
              <a:t>кончил </a:t>
            </a:r>
            <a:r>
              <a:rPr lang="ru-RU" sz="5400" b="0" dirty="0">
                <a:solidFill>
                  <a:schemeClr val="bg1"/>
                </a:solidFill>
                <a:effectLst/>
              </a:rPr>
              <a:t>физико-математический </a:t>
            </a:r>
            <a:r>
              <a:rPr lang="ru-RU" sz="5400" b="0" dirty="0" smtClean="0">
                <a:solidFill>
                  <a:schemeClr val="bg1"/>
                </a:solidFill>
                <a:effectLst/>
              </a:rPr>
              <a:t>факультет?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://static.freepik.com/free-photo/arrow-back_318-1056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51520" y="5157192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5400" dirty="0">
                <a:solidFill>
                  <a:schemeClr val="bg1"/>
                </a:solidFill>
                <a:effectLst/>
              </a:rPr>
              <a:t>Грибоедов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7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0891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0" dirty="0">
                <a:solidFill>
                  <a:schemeClr val="bg1"/>
                </a:solidFill>
                <a:effectLst/>
              </a:rPr>
              <a:t>Явление электромагнитной индукции открыл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://static.freepik.com/free-photo/arrow-back_318-1056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39552" y="4945732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5400" dirty="0">
                <a:solidFill>
                  <a:schemeClr val="bg1"/>
                </a:solidFill>
                <a:effectLst/>
              </a:rPr>
              <a:t>Фарадей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7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  </a:t>
            </a:r>
          </a:p>
          <a:p>
            <a:pPr marL="45720" indent="0">
              <a:buNone/>
            </a:pPr>
            <a:r>
              <a:rPr lang="ru-RU" sz="8800" dirty="0">
                <a:solidFill>
                  <a:schemeClr val="bg1"/>
                </a:solidFill>
              </a:rPr>
              <a:t> </a:t>
            </a:r>
            <a:r>
              <a:rPr lang="ru-RU" sz="8800" dirty="0" smtClean="0">
                <a:solidFill>
                  <a:schemeClr val="bg1"/>
                </a:solidFill>
              </a:rPr>
              <a:t>  Разминка</a:t>
            </a:r>
            <a:endParaRPr lang="ru-RU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2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0891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0" dirty="0" smtClean="0">
                <a:solidFill>
                  <a:schemeClr val="bg1"/>
                </a:solidFill>
                <a:effectLst/>
              </a:rPr>
              <a:t>Кто обнаружил </a:t>
            </a:r>
            <a:r>
              <a:rPr lang="ru-RU" sz="5400" b="0" dirty="0">
                <a:solidFill>
                  <a:schemeClr val="bg1"/>
                </a:solidFill>
                <a:effectLst/>
              </a:rPr>
              <a:t>магнитное поле возле проводника </a:t>
            </a:r>
            <a:r>
              <a:rPr lang="ru-RU" sz="5400" b="0" dirty="0" smtClean="0">
                <a:solidFill>
                  <a:schemeClr val="bg1"/>
                </a:solidFill>
                <a:effectLst/>
              </a:rPr>
              <a:t>с током?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://static.freepik.com/free-photo/arrow-back_318-1056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23528" y="5157192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5400" dirty="0">
                <a:solidFill>
                  <a:schemeClr val="bg1"/>
                </a:solidFill>
                <a:effectLst/>
              </a:rPr>
              <a:t>Эрстед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7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0891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0" dirty="0">
                <a:solidFill>
                  <a:schemeClr val="bg1"/>
                </a:solidFill>
                <a:effectLst/>
              </a:rPr>
              <a:t>Величайший физик и математик древности, родившийся в </a:t>
            </a:r>
            <a:r>
              <a:rPr lang="ru-RU" sz="5400" b="0" dirty="0" err="1">
                <a:solidFill>
                  <a:schemeClr val="bg1"/>
                </a:solidFill>
                <a:effectLst/>
              </a:rPr>
              <a:t>Серакузах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://static.freepik.com/free-photo/arrow-back_318-10569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4077072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5400" dirty="0">
                <a:solidFill>
                  <a:schemeClr val="bg1"/>
                </a:solidFill>
                <a:effectLst/>
              </a:rPr>
              <a:t>Архимед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7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484784"/>
            <a:ext cx="7461448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Бег с препятствиями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7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992888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Автомобильные гонки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3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88640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Графики</a:t>
            </a:r>
            <a:endParaRPr lang="ru-RU" sz="8000" dirty="0">
              <a:solidFill>
                <a:schemeClr val="bg1"/>
              </a:solidFill>
            </a:endParaRPr>
          </a:p>
        </p:txBody>
      </p:sp>
      <p:pic>
        <p:nvPicPr>
          <p:cNvPr id="2" name="Picture 2" descr="C:\Users\Анна\Downloads\Презентация\Презентация\Граф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348197" cy="451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72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1988840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Эстафета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51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132856"/>
            <a:ext cx="688538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Метание мяча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3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20245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Биатлон</a:t>
            </a:r>
            <a:endParaRPr lang="ru-RU" sz="8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Анна\Downloads\fita-officiele-gezicht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29415"/>
            <a:ext cx="1440159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Анна\Downloads\fita-officiele-gezicht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29414"/>
            <a:ext cx="1440159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Анна\Downloads\fita-officiele-gezicht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2433" y="1529413"/>
            <a:ext cx="1440159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Анна\Downloads\fita-officiele-gezicht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29412"/>
            <a:ext cx="1440159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Анна\Downloads\fita-officiele-gezicht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8657" y="1529411"/>
            <a:ext cx="1440159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Анна\Downloads\fita-officiele-gezicht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1440159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Анна\Downloads\fita-officiele-gezicht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73016"/>
            <a:ext cx="1440159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Анна\Downloads\fita-officiele-gezicht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2432" y="3594965"/>
            <a:ext cx="1440159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Анна\Downloads\fita-officiele-gezicht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73016"/>
            <a:ext cx="1440159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Анна\Downloads\fita-officiele-gezicht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4316" y="3573016"/>
            <a:ext cx="1440159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569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95736" y="2132856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 Спринт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9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1721</TotalTime>
  <Words>116</Words>
  <Application>Microsoft Office PowerPoint</Application>
  <PresentationFormat>Экран (4:3)</PresentationFormat>
  <Paragraphs>32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Физико-математическая     спартакиада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Кто из великих полководцев любил составлять задачи по геометрии?</vt:lpstr>
      <vt:lpstr>Кто сказал : «Химия-правая рука физики, математика-ее глаз»?</vt:lpstr>
      <vt:lpstr>Ученый ,впервые измеривший атмосферное давление?</vt:lpstr>
      <vt:lpstr>Крупнейший изобретатель, основоположник отечественной космонавтики?</vt:lpstr>
      <vt:lpstr>Французский ученый , имя которого носит прямоугольная система координат?</vt:lpstr>
      <vt:lpstr>Ученый, в честь которого названа единица измерения энергии</vt:lpstr>
      <vt:lpstr>Кто из великих русских писателей окончил физико-математический факультет?</vt:lpstr>
      <vt:lpstr>Явление электромагнитной индукции открыл</vt:lpstr>
      <vt:lpstr>Кто обнаружил магнитное поле возле проводника с током?</vt:lpstr>
      <vt:lpstr>Величайший физик и математик древности, родившийся в Серакузах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Мама</cp:lastModifiedBy>
  <cp:revision>17</cp:revision>
  <dcterms:created xsi:type="dcterms:W3CDTF">2014-03-29T13:13:27Z</dcterms:created>
  <dcterms:modified xsi:type="dcterms:W3CDTF">2014-05-25T13:05:06Z</dcterms:modified>
</cp:coreProperties>
</file>