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7A8A-A502-495A-A4F3-73AEDC5A7F22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09C2-84DD-4056-A730-A44BC06B4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.BIZON\&#1052;&#1086;&#1080;%20&#1076;&#1086;&#1082;&#1091;&#1084;&#1077;&#1085;&#1090;&#1099;\&#1055;&#1086;&#1083;&#1085;&#1086;&#1077;%20&#1047;&#1072;&#1082;&#1088;&#1099;&#1090;&#1080;&#1077;%20&#1054;&#1083;&#1080;&#1084;&#1087;&#1080;&#1072;&#1076;&#1099;%20&#1074;%20&#1057;&#1086;&#1095;&#1080;%202014%20Closure%20of%20the%20Olympics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.BIZON\&#1052;&#1086;&#1080;%20&#1076;&#1086;&#1082;&#1091;&#1084;&#1077;&#1085;&#1090;&#1099;\&#1047;&#1072;&#1075;&#1088;&#1091;&#1079;&#1082;&#1080;\Starshiy-i-Molodezhnyy-Hor-Gimn-svyatym-Kirillu-i-Mefodiyu(muzofon.com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otokritik.ru/photos/big/2007/08/17/319919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eelik.com/uploads/posts/5-85850a6e7911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proza.ru/pics/2009/03/24/94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ntent.foto.mail.ru/mail/s.anisimov/_blogs/i-240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science.compulenta.ru/upload/iblock/5e4/vin.jp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Единый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Всекубанский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классный час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1448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единстве наша сила!»</a:t>
            </a:r>
            <a:endParaRPr lang="ru-RU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485776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ООШ №19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станицы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Александроневской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Костюченко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Алевтина Александровна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lon.ru/images3/213/900000/464/948058.jpg?1369980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500594" cy="3562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500570"/>
            <a:ext cx="771530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МЕДАЛЕЙ ЗАВОЕВАЛА НАША СТРАНА В ОЛИМПИЙСКИХ ИГРАХ?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ugopolis.ru/data/mediadb/2383/0000/0243/24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714908" cy="31395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357694"/>
            <a:ext cx="78581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МЕДАЛЕЙ ЗАВОЕВАЛА НАША СТРАНА В ПАРАЛИМПИЙСКИХ ИГРАХ?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лное Закрытие Олимпиады в Сочи 2014 Closure of the Olympic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8104" y="1071546"/>
            <a:ext cx="6350044" cy="35719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ultura.admin-smolensk.ru/img/image/novosti/2013/05-mai/photo_event_137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214974" cy="63136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ologda-portal.ru/upload/iblock/7e9/dni_pismennosti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286676" cy="5471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7254d44347a83e4a7c1-0d6636d3ea523cf6c75a5e7b27f77011.r33.cf1.rackcdn.com/10a6a7bb-b811-448a-97a6-183262b54e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643602" cy="6274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КИРИЛЛИЦА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ПЕРО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786058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СОЛУНЬ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71475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АЛФАВИТ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643446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ФИЛОСОФ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85728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ИКОНА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214422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ФРЕСКА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257174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ПАПИРУС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64331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БЕРЕСТА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strana.ru/uploads/pictures/lenta/1ac3f01b17295a52591068723888ef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5728"/>
            <a:ext cx="5286412" cy="3520099"/>
          </a:xfrm>
          <a:prstGeom prst="rect">
            <a:avLst/>
          </a:prstGeom>
          <a:noFill/>
        </p:spPr>
      </p:pic>
      <p:pic>
        <p:nvPicPr>
          <p:cNvPr id="36868" name="Picture 4" descr="http://img1.liveinternet.ru/images/attach/c/3/77/715/77715475_Zhur_K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786058"/>
            <a:ext cx="3076575" cy="3886201"/>
          </a:xfrm>
          <a:prstGeom prst="rect">
            <a:avLst/>
          </a:prstGeom>
          <a:noFill/>
        </p:spPr>
      </p:pic>
      <p:pic>
        <p:nvPicPr>
          <p:cNvPr id="5" name="Starshiy-i-Molodezhnyy-Hor-Gimn-svyatym-Kirillu-i-Mefodiyu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01.radikal.ru/i193/1304/bc/69b5a4c7ed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4643470" cy="30919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КРЫМ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5072074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РОССИЯ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17.privet.ru/lr/0a07aa3d3415f0b94b7192c1df24d6f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38962" cy="49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285728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Ласточкино гнездо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ppt4web.ru/images/1563/45206/3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751"/>
            <a:ext cx="5154003" cy="3857191"/>
          </a:xfrm>
          <a:prstGeom prst="rect">
            <a:avLst/>
          </a:prstGeom>
          <a:noFill/>
        </p:spPr>
      </p:pic>
      <p:pic>
        <p:nvPicPr>
          <p:cNvPr id="10242" name="Picture 2" descr="http://s001.radikal.ru/i193/1304/bc/69b5a4c7ed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4643470" cy="30919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57290" y="357166"/>
            <a:ext cx="63579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Крепость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Алустон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a-a-ah.ru/data/place/m1/m1-8/8803/images/4f2355949e8b6739140959.550x340c.jpg?3a35f5cd66089a6c3c5c4075aa3b291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7153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357166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Собор Александра Невского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&amp;Scy;&amp;vcy;&amp;yacy;&amp;tcy;&amp;ocy;&amp;gcy;&amp;ocy; &amp;Acy;&amp;lcy;&amp;iecy;&amp;kcy;&amp;scy;&amp;acy;&amp;ncy;&amp;dcy;&amp;rcy;&amp;acy; &amp;Ncy;&amp;iecy;&amp;vcy;&amp;scy;&amp;kcy;&amp;ocy;&amp;g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28794" y="214290"/>
            <a:ext cx="57864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Балаклава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http://image.zn.ua/media/images/original/Mar2011/311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Военно-исторический музей Черноморского флота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101hotels.info/uploads/image/facility/2425/1279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7151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85831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Пожар войны – он что разрушил?</a:t>
            </a:r>
          </a:p>
          <a:p>
            <a:pPr algn="ctr"/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Не только сёла, города…</a:t>
            </a:r>
          </a:p>
          <a:p>
            <a:pPr algn="ctr"/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Пожар войны обуглил души</a:t>
            </a:r>
          </a:p>
          <a:p>
            <a:pPr algn="ctr"/>
            <a:r>
              <a:rPr lang="ru-RU" sz="44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Забыть ли это? …</a:t>
            </a:r>
            <a:endParaRPr lang="ru-RU" sz="44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286256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НИКОГДА!</a:t>
            </a:r>
            <a:endParaRPr lang="ru-RU" sz="8000" b="1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357166"/>
            <a:ext cx="84296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Исстари люди вставали заслоном,</a:t>
            </a:r>
            <a:b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Ежели враг Русь пытался сгубить;</a:t>
            </a:r>
            <a:b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Было всегда нерушимым законом:</a:t>
            </a:r>
            <a:b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Нашей Отчизне свободною быть!</a:t>
            </a:r>
            <a:b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/>
            </a:r>
            <a:b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Пусть процветает единство России,</a:t>
            </a:r>
            <a:b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Пусть все народы, как братья, живут;</a:t>
            </a:r>
            <a:b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Только в единстве – великая сила,</a:t>
            </a:r>
            <a:b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Сила, что люди Отчизне дают!</a:t>
            </a:r>
            <a:endParaRPr kumimoji="0" lang="ru-RU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0.liveinternet.ru/images/attach/c/5/89/216/89216424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859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 из 72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87868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1500174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снова пою о России,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моей ненаглядной красе,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берёзках, чьи ноги босые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Утонули в холодной росе.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7 из 664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643314"/>
            <a:ext cx="38316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245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25429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1272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14290"/>
            <a:ext cx="3857622" cy="33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 из 11084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3643314"/>
            <a:ext cx="2171351" cy="30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35716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Идёт рассвет, ступая по курганам</a:t>
            </a:r>
            <a:endParaRPr lang="ru-RU" sz="4000" b="1" dirty="0">
              <a:ln w="1905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64305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Навстречу солнцу встали тополя…</a:t>
            </a:r>
            <a:endParaRPr lang="ru-RU" sz="4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307181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ты мила и как ты дорога нам,</a:t>
            </a:r>
            <a:endParaRPr lang="ru-RU" sz="4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28625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Кубань, Кубань – Родимая земля!</a:t>
            </a:r>
            <a:endParaRPr lang="ru-RU" sz="40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db.rferl.org/D8249AED-4C4D-46DF-8D66-5AE974B429C4_mw800_mh600_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4357718" cy="32734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786190"/>
            <a:ext cx="85011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БЫЛО БИЛЕТОВ, БОЛЕЛЬЩИКОВ, СПОРТСМЕНОВ, СТРАН, ТРАНСЛИРУЮЩИХ ТЕЛЕКАНАЛОВ?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vpressa.ru/photo/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5"/>
            <a:ext cx="6000792" cy="34838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4643446"/>
            <a:ext cx="78459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В СОЧИ В ИНТЕРНЕТЕ?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4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6" name="Picture 6" descr="http://www.imgzilla.ru/image.uploads/2014-02-05/original-9b3f7455d54e5ce8ebdcb1dc3a2797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6000792" cy="33701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429132"/>
            <a:ext cx="807249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СТРАН УВЕЗЛИ НАГРАДЫ ВЫСШЕЙ ПРОБЫ?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7/97/295/97295970_b_fda19ded0c35e348897b26d321bf0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000620" cy="33337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14818"/>
            <a:ext cx="871543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АРТИСТОВ И ИЗ СКОЛЬКИ РЕГИОНОВ РОССИИ ПРИНЯЛИ УЧАСТИЕ В КУЛЬТУРНОЙ ПРОГРАММЕ ИГР?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picnews.net/uploads/posts/2012-09/54114_7e0f878b292d19b8ba5846d960be151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500726" cy="3376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071942"/>
            <a:ext cx="828680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МАТЕРИАЛЬНОЕ И НЕМАТЕРИАЛЬНОЕ НАСЛЕДИЕ ОСТАВИЛИ ОЛИМПИЙСКИЕ ИГРЫ?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193</Words>
  <Application>Microsoft Office PowerPoint</Application>
  <PresentationFormat>Экран (4:3)</PresentationFormat>
  <Paragraphs>45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2014-05-23T15:31:11Z</dcterms:created>
  <dcterms:modified xsi:type="dcterms:W3CDTF">2014-05-25T17:44:47Z</dcterms:modified>
</cp:coreProperties>
</file>