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85" r:id="rId12"/>
    <p:sldId id="264" r:id="rId13"/>
    <p:sldId id="263" r:id="rId14"/>
    <p:sldId id="265" r:id="rId15"/>
    <p:sldId id="282" r:id="rId16"/>
    <p:sldId id="286" r:id="rId17"/>
    <p:sldId id="288" r:id="rId18"/>
    <p:sldId id="289" r:id="rId19"/>
    <p:sldId id="266" r:id="rId20"/>
    <p:sldId id="277" r:id="rId21"/>
    <p:sldId id="278" r:id="rId22"/>
    <p:sldId id="267" r:id="rId23"/>
    <p:sldId id="283" r:id="rId24"/>
    <p:sldId id="268" r:id="rId25"/>
    <p:sldId id="290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84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6C6F-9EC3-4393-B525-3729C26D4EF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90B7-A6C9-42C7-91BB-8AE66D015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0B7-A6C9-42C7-91BB-8AE66D0156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9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B062DF2-AE7E-4FA5-B1C9-FABDF8A10A73}" type="slidenum">
              <a:rPr lang="ru-RU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20</a:t>
            </a:fld>
            <a:endParaRPr lang="ru-RU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6F56635-07D3-4656-8F02-EBAE43D03ED6}" type="slidenum">
              <a:rPr lang="ru-RU" smtClean="0">
                <a:solidFill>
                  <a:srgbClr val="000000"/>
                </a:solidFill>
                <a:latin typeface="Calibri" pitchFamily="32" charset="0"/>
              </a:rPr>
              <a:pPr eaLnBrk="1" hangingPunct="1"/>
              <a:t>21</a:t>
            </a:fld>
            <a:endParaRPr lang="ru-RU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90B7-A6C9-42C7-91BB-8AE66D01569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2127_Tany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obilmusic.ru/file.php?id=101540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6969" y="2941099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613" y="404664"/>
            <a:ext cx="8424936" cy="2800767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Блокада Ленинграда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4761" y="590592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Сироткина Л. М. – учитель истории  МКОУ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Колпская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битвы ВОВ\Сталинградская битва\Иллюстрации к 70 летию Стал. б-ве\historyless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13" y="3883631"/>
            <a:ext cx="280831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6.radikal.ru/i190/1105/61/f00930d69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6684"/>
            <a:ext cx="3429000" cy="20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4540" y="260648"/>
            <a:ext cx="457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Хлеб блокадного Ленинграда.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битвы ВОВ\Блокада Ленинграда\Ленинград\Вес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6" y="779677"/>
            <a:ext cx="34620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5" y="4586684"/>
            <a:ext cx="3357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8133" y="739477"/>
            <a:ext cx="4998343" cy="1292662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 блокадного хлеба: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/>
              <a:t> 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Мука ржаная - 50 %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Целлюлоза - 15 % ( 20-25 % иногда больше )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Соевая мука, отруби и обойная пыль – 25 %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4766" y="203213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Музее истории Ленинграда (Санкт-Петербурга) хранится чёрствый, потемневший не от времени, а тёмный с самого своего появления на свет ломоть хлеба. И сухарём-то его не назовёшь, хоть и высох кусок. Обычный хлеб не так сохнет и не так черствеет.</a:t>
            </a:r>
          </a:p>
        </p:txBody>
      </p:sp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89450"/>
            <a:ext cx="4319339" cy="567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393413"/>
            <a:ext cx="3779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меню столовой лета 1942 года: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Щи из подорожника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Пюре из крапивы и щавеля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Котлеты из свекольной ботвы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Шницель из лебеды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Оладьи из казеина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Суп из дрожжей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Соевое молоко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81381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Ленинграду ходила смерть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Свыше 650 тысяч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ленинградцев погибли  от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голода.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5" y="1880031"/>
            <a:ext cx="3071813" cy="3516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27" y="1268760"/>
            <a:ext cx="4482713" cy="2808312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r="4315" b="26701"/>
          <a:stretch>
            <a:fillRect/>
          </a:stretch>
        </p:blipFill>
        <p:spPr bwMode="auto">
          <a:xfrm>
            <a:off x="4005083" y="4189212"/>
            <a:ext cx="4572000" cy="238721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6341" y="4369439"/>
            <a:ext cx="261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Голод не жалел никого </a:t>
            </a:r>
          </a:p>
        </p:txBody>
      </p:sp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500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Дневник Тани Савичевой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196752"/>
            <a:ext cx="4135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Имя Тани стало бессмертным.  Она жила в Ленинграде, обыкновенная девочка из обыкновенной большой семьи. Училась в школе, любила родных, читала. И вдруг началась война …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Таня, "Дневник Тани Савичевой" неразрывно связаны с трагедией блокадного Ленинграда. Её блокадный дневник был свидетелем на Нюрнбергском процессе над нацистскими военными преступниками</a:t>
            </a:r>
          </a:p>
        </p:txBody>
      </p:sp>
      <p:pic>
        <p:nvPicPr>
          <p:cNvPr id="4" name="Picture 2" descr="C:\Documents and Settings\Учитель\Мои документы\Мои рисун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631" y="1427006"/>
            <a:ext cx="407196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713" y="332656"/>
            <a:ext cx="7632848" cy="3046988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«.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умерла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28 декабря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12.00 утра 1941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«Бабушка умерла 25 января в 3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часа дня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г.».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«Лека умер 17 марта в 5 часов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утра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г.».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«Дядя Вася умер 13 апреля в 2 часа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ночи 1942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год».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«Дядя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Леша  10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мая в 4 часа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дня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 год».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«Мама – 13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7 часов 30 минут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утра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«Савичевы умерли». «Умерли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все».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Осталась одна Таня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78696"/>
            <a:ext cx="4968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дневник на процессе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Нюрбергском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документом, страшным и веским,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Плакали люди, строки читая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Плакали люди, фашизм проклиная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Танин дневник – это боль Ленинграда,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прочитать его каждому надо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Словно кричит за страницей страница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«Вновь не должно это всё повториться.»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phot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72" y="3461276"/>
            <a:ext cx="2959100" cy="26971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st2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845" y="1700808"/>
            <a:ext cx="50863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Малая планета (астероид)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2127 Tanya"/>
              </a:rPr>
              <a:t>2127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2127 Tanya"/>
              </a:rPr>
              <a:t>Tanya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открытая в 1971 Советским астрономом Людмилой Черных была названа в честь Тани.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745" y="4988937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первой же возможности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Таню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вывезли с детским домом в Горьковскую область. Но крайнее истощение, нервное потрясение сломило девочку, и она вскоре умерла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сканирование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6048375" cy="4362450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486916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великий подвиг школьников блокадного Ленинграда в том, что они учились.</a:t>
            </a:r>
          </a:p>
          <a:p>
            <a:pPr algn="ctr">
              <a:buFontTx/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39 школ города работали без перерыва в самые тяжелые блокадные дни.</a:t>
            </a:r>
          </a:p>
        </p:txBody>
      </p:sp>
    </p:spTree>
    <p:extLst>
      <p:ext uri="{BB962C8B-B14F-4D97-AF65-F5344CB8AC3E}">
        <p14:creationId xmlns:p14="http://schemas.microsoft.com/office/powerpoint/2010/main" val="42738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2656"/>
            <a:ext cx="5076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осажденном городе работали 39 школ. Местом учебы стали и некоторые бомбоубежища жилых зданий. Даже в жутких условиях блокадной жизни, когда не хватало еды, воды, дров, теплой одежды, многие дети учились. А. Фадеев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писал: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"И самый великий подвиг школьников Ленинграда в том, что учились. Учились ни смотря, ни на что". Опасен и тяжел был путь в школу. Ведь на улицах часто рвались снаряды, и идти приходилось через снежные заносы. </a:t>
            </a:r>
          </a:p>
        </p:txBody>
      </p:sp>
      <p:pic>
        <p:nvPicPr>
          <p:cNvPr id="3" name="Picture 5" descr="F:\бЛОКАДАсфлэшки\Новая блокада\8TPCHCAMK01UHCAW2PXPRCA49TZKSCATWZ09JCABDYAINCA117KPVCAO0QZM9CAZ80YNCCANRWO7UCA0JXBXCCA4YM9K7CAEGC7W7CAGPCG2JCAJ053PSCAJTL3WGCA8BQJMJCALQ3849CADTNA3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357438" cy="3614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068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Ученики шатались от голода, у всех была общая болезнь – дистрофия.  А к ней прибавилась и цинга.  Кровоточили десны, качались зубы. Ученики умирали не только дома, на улице по дороге в школу, но, случалось, и прямо в классе.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3855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несмотря ни на что, школьники Ленинграда продолжали учиться.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вот такое обещание дал Леня Степанов, ученик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4-ого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класса 312 школы: «В третьем классе я учился на «отлично» и «хорошо». Теперь же буду учиться еще лучше. Это мое боевое задание.  Обещаю всем нашим славным бойцам учиться только на «отлично»!»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Приближался конец учебного года.  Из 532 учащихся, окончивших десятые классы, 70 % выпускников имели «золотые аттестаты». </a:t>
            </a:r>
          </a:p>
        </p:txBody>
      </p:sp>
    </p:spTree>
    <p:extLst>
      <p:ext uri="{BB962C8B-B14F-4D97-AF65-F5344CB8AC3E}">
        <p14:creationId xmlns:p14="http://schemas.microsoft.com/office/powerpoint/2010/main" val="10627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306895"/>
            <a:ext cx="3177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863" y="1535254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Дорогой жизни шел к нам хлеб,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дорогой дружбы многих к многим.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Еще не знают на земле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страшней и радостней дороги.</a:t>
            </a: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Берггольц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Picture 7" descr="Дорога жизн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59" y="1196752"/>
            <a:ext cx="4567201" cy="43924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0156" y="57573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Ленинград везли продукты, боеприпасы, медикаменты.</a:t>
            </a:r>
          </a:p>
        </p:txBody>
      </p:sp>
    </p:spTree>
    <p:extLst>
      <p:ext uri="{BB962C8B-B14F-4D97-AF65-F5344CB8AC3E}">
        <p14:creationId xmlns:p14="http://schemas.microsoft.com/office/powerpoint/2010/main" val="3201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200800" cy="1200329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20624" indent="-384048" algn="ctr">
              <a:buFont typeface="Wingdings 2"/>
              <a:buChar char=""/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БЛОКАДА ЛЕНИНГРАДА длилась</a:t>
            </a:r>
          </a:p>
          <a:p>
            <a:pPr marL="420624" indent="-384048"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с 8 сентября 1941 по 27 января 1944 г.</a:t>
            </a:r>
          </a:p>
          <a:p>
            <a:pPr marL="420624" indent="-384048"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(прорвана 18 января 1943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1015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5718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128792" cy="48965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2180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Дорога, проложенная по льду Ладожского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озера,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помогла выжить людям.</a:t>
            </a:r>
          </a:p>
        </p:txBody>
      </p:sp>
    </p:spTree>
    <p:extLst>
      <p:ext uri="{BB962C8B-B14F-4D97-AF65-F5344CB8AC3E}">
        <p14:creationId xmlns:p14="http://schemas.microsoft.com/office/powerpoint/2010/main" val="23158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Дорога жизни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0165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66124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города вывозили обессиленных от голода и холода людей, раненых</a:t>
            </a:r>
          </a:p>
        </p:txBody>
      </p:sp>
    </p:spTree>
    <p:extLst>
      <p:ext uri="{BB962C8B-B14F-4D97-AF65-F5344CB8AC3E}">
        <p14:creationId xmlns:p14="http://schemas.microsoft.com/office/powerpoint/2010/main" val="33962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Ирина\My Pictures\блокада\37059--1437573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8919" y="2869298"/>
            <a:ext cx="3385009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51720" y="364771"/>
            <a:ext cx="3672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было так на всем ходу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Машина задняя осела.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Шофер вскочил, шофер на льду.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Ну, так и есть, мотор заело.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Ремонт на 5 минут - пустяк,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Поломка эта - не угроза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рук не разомкнуть ни как.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на руле свело морозом.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6266"/>
            <a:ext cx="428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Чуть разогнешь - опять сведет.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Стоять? А хлеб? Других дождаться?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хлеб? 2 тонны! Он спасет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тысяч ленинградцев.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вот в бензине руки он 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Смочил, поджег их от мотора,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быстро двинулся ремонт.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пылающих руках шофера.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Вперед! Как ноют волдыри,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Примерзли к варежкам ладони,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он доставит хлеб, пригонит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хлебопекарне до зари.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 тысяч матерей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Пайки получат на заре -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125 блокадных грамм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огнем и кровью пополам.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О, мы познали в декабре: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зря "священным даром" назван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Обычный хлеб и тяжкий грех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Хотя бы крошку бросить наземь. </a:t>
            </a:r>
          </a:p>
        </p:txBody>
      </p:sp>
    </p:spTree>
    <p:extLst>
      <p:ext uri="{BB962C8B-B14F-4D97-AF65-F5344CB8AC3E}">
        <p14:creationId xmlns:p14="http://schemas.microsoft.com/office/powerpoint/2010/main" val="3201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49153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- как легенда,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песня, как знамя.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этой дороги не будет конца -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 навсегда пролегла через память,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Навеки прошла через наши сердца.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Анатолий Молчанов</a:t>
            </a:r>
          </a:p>
        </p:txBody>
      </p:sp>
      <p:pic>
        <p:nvPicPr>
          <p:cNvPr id="3" name="Picture 3" descr="1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284984"/>
            <a:ext cx="51845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Опустели цеха ленинградских заводов. Многие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ушли на фронт. К станкам встали     женщины, старики и дети. </a:t>
            </a:r>
          </a:p>
        </p:txBody>
      </p:sp>
      <p:pic>
        <p:nvPicPr>
          <p:cNvPr id="3" name="Picture 5" descr="untitlк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545" y="1772816"/>
            <a:ext cx="388641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4" descr="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95936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5661248"/>
            <a:ext cx="5118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летние мальчишки и девчонки встали к заводским станкам.</a:t>
            </a:r>
          </a:p>
        </p:txBody>
      </p:sp>
    </p:spTree>
    <p:extLst>
      <p:ext uri="{BB962C8B-B14F-4D97-AF65-F5344CB8AC3E}">
        <p14:creationId xmlns:p14="http://schemas.microsoft.com/office/powerpoint/2010/main" val="347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за оборон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2509" y="297744"/>
            <a:ext cx="6856750" cy="370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4437112"/>
            <a:ext cx="739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Подростки - рабочие вместе со взрослыми работали на военных заводах, в тяжелых, порой невыносимых условиях, голодные, изнеможенные, они по 12-14 часов не выходили из промерзших цехов и вносили свой вклад в разгром врага.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доблестный труд многие ленинградские мальчишки и девчонки были награждены орденами и медалями.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января 1944 года Красная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в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результате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«Искра» прорвала блокадное кольцо.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900 дней длилась блокада Ленинграда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Прорыв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" y="1583087"/>
            <a:ext cx="7993063" cy="502285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залпом залп, гремит салют.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Ракеты в воздухе горячем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Цветами пёстрыми цветут.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ленинградцы тихо плачут.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62478"/>
            <a:ext cx="439293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1052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успокаивать пока,                                                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Не утешать людей не надо.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Их радость слишком велика –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Гремит салют над                                         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Ленинградом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173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Пискарёвское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кладбище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f86d70ab9e5a4987b3129514d2f87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346427"/>
            <a:ext cx="3714750" cy="4738687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1638278"/>
            <a:ext cx="3923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Полгорода лежит в земле сырой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Неугасима память поколений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память тех, кого так свято чтим,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Давайте люди, встанем на мгновенье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в скорби постоим и помолчим…</a:t>
            </a:r>
          </a:p>
          <a:p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lick?url=http%3A%2F%2Funec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476672"/>
            <a:ext cx="374441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509120"/>
            <a:ext cx="6661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лежат ленинградцы.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горожане – мужчины, женщины, дети.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Рядом с ними солдаты – красноармейцы.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Всею жизнью своею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защищали тебя, Ленинград.</a:t>
            </a:r>
          </a:p>
        </p:txBody>
      </p:sp>
      <p:pic>
        <p:nvPicPr>
          <p:cNvPr id="4" name="Picture 4" descr="x_153da10186 Писка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4" y="476672"/>
            <a:ext cx="392554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Блокада Ленинграда - это неслыханное испытание человека на человечность, достоинство, любовь к близким, сострадание, сердечность. Эти испытания были ежедневными, страшными, потому что голод представить вообще невозможно, не пережив его… </a:t>
            </a:r>
          </a:p>
        </p:txBody>
      </p:sp>
      <p:pic>
        <p:nvPicPr>
          <p:cNvPr id="1026" name="Picture 2" descr="G:\битвы ВОВ\Сталинградская битва\Иллюстрации к 70 летию Стал. б-ве\b5b2a5e6988fb51c9ebf1ab6bf320f6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2232248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x_7896c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404813"/>
            <a:ext cx="4896222" cy="4314825"/>
          </a:xfrm>
          <a:prstGeom prst="rect">
            <a:avLst/>
          </a:prstGeom>
          <a:noFill/>
        </p:spPr>
      </p:pic>
      <p:pic>
        <p:nvPicPr>
          <p:cNvPr id="3" name="Picture 6" descr="x_93c6a7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3860800"/>
            <a:ext cx="35211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5358407"/>
            <a:ext cx="428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900 дней блокады – 900 берёз.</a:t>
            </a:r>
          </a:p>
        </p:txBody>
      </p:sp>
    </p:spTree>
    <p:extLst>
      <p:ext uri="{BB962C8B-B14F-4D97-AF65-F5344CB8AC3E}">
        <p14:creationId xmlns:p14="http://schemas.microsoft.com/office/powerpoint/2010/main" val="26404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866"/>
            <a:ext cx="572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детям блокады.</a:t>
            </a:r>
          </a:p>
        </p:txBody>
      </p:sp>
      <p:pic>
        <p:nvPicPr>
          <p:cNvPr id="3" name="Picture 4" descr="o-00090208-n-00295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2573"/>
            <a:ext cx="8280400" cy="4632325"/>
          </a:xfrm>
          <a:prstGeom prst="roundRect">
            <a:avLst>
              <a:gd name="adj" fmla="val 16667"/>
            </a:avLst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04392"/>
            <a:ext cx="526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Ленинград- город герой.</a:t>
            </a:r>
          </a:p>
        </p:txBody>
      </p:sp>
      <p:pic>
        <p:nvPicPr>
          <p:cNvPr id="3" name="Picture 4" descr="Medal_Leningrad_USSR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3744415" cy="30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12474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Те, кто пережил блокаду, были обычными людьми. Они сумели совершить невозможное - пережить ледяной ад. И не только пережить, но и остаться людьми. Они уходят, и вместе с ними уходит история. От нас зависит, чтобы она не ушла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навсегда.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4293096"/>
            <a:ext cx="4142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26 января 1945 года он был награжден орденом Ленина. Более 930 тыс. человек удостоились медали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«За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оборону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Ленинграда».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долг – быть благодарными людям, отдавшим свою жизнь  во имя нашей, быть достойными их.  Будем же любить Родину так,    как это делали они.  Желаем всем добра и мира.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кажется: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Когда гремит салют,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Погибшие блокадники встают.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к Неве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улицам идут,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все живые,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не поют.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потому,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с нами не хотят,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потому, что мертвые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Молчат.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5250" y="1916832"/>
            <a:ext cx="3185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их не слышим,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не видим их,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мертвые всегда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Среди живых.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Идут и смотрят,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Будто ждут ответ: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этой жизни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Стоишь или нет? </a:t>
            </a:r>
          </a:p>
        </p:txBody>
      </p:sp>
    </p:spTree>
    <p:extLst>
      <p:ext uri="{BB962C8B-B14F-4D97-AF65-F5344CB8AC3E}">
        <p14:creationId xmlns:p14="http://schemas.microsoft.com/office/powerpoint/2010/main" val="24459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чашу горя выпили до дна.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враг не взял нас никаким измором.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жизнью смерть была побеждена,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победили человек и город!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1755" y="2204864"/>
            <a:ext cx="73088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бы ни прошло времени, сколько бы ни сменилось поколений – Россия будет помнить своих  героев,  они   будут  жить  в  наших сердцах…    Ведь мы часть России, Мы – Россияне!!!</a:t>
            </a:r>
          </a:p>
          <a:p>
            <a:pPr algn="ctr"/>
            <a:r>
              <a:rPr lang="ru-RU" sz="28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news_img_14071005_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72" y="4509120"/>
            <a:ext cx="3014663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My Pictures\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96" y="1988840"/>
            <a:ext cx="7358062" cy="460851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2956" y="188842"/>
            <a:ext cx="8195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сентября 1941 года кольцо вокруг города замкнулось.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Блокада продолжалась до 27 января 1944 года.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блокадном Ленинграде оставалось 2,9 миллионов жителей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156" y="400303"/>
            <a:ext cx="7488832" cy="2123658"/>
          </a:xfrm>
          <a:prstGeom prst="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Потомок, знай! В суровые года,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Верны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народу, долгу и Отчизне…»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900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героической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обороны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29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месяцев из 49 месяцев войны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2800960"/>
            <a:ext cx="34630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Российское правительство 27 января объявило Днем воинской славы России. В этот день в 1944 г. была снята блокада города Ленинграда (ныне Санкт-Петербурга). </a:t>
            </a:r>
          </a:p>
        </p:txBody>
      </p:sp>
      <p:pic>
        <p:nvPicPr>
          <p:cNvPr id="4" name="Picture 2" descr="G:\битвы ВОВ\Блокада Ленинграда\blokada_1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672408" cy="2448272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58300"/>
            <a:ext cx="74832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ыдержка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секретной директивы немецкого военно-морского штаба «О будущности Ленинграда» от 22 сентября 1941 года.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«Фюрер решил стереть с лица земли город Ленинград… После поражения Советской России нет никакого интереса для дальнейшего существования этого большого населенного пункта.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Предложено блокировать город и путем обстрела из артиллерии всех калибров и беспрерывной бомбежки с воздуха сравнять его с землей. С нашей стороны нет заинтересованности в сохранении хотя бы части населения этого большого города».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Фашисты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говорили, что Москва – это сердце России, а Ленинград её душа. Как человек не может жить без души, так и страна потеряет свой боевой дух, когда лишится Ленинграда.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середине сентября запасов муки и зерна оставалось на 35 дней, крупы и макарон - на 30, мяса - на 33, жиров - на 45, сахара и кондитерских изделий - на 60 дней. В течении сентября - ноября нормы выдачи хлеба населению снижались в пять раз. Резко сократилась и суточная норма питания в войсках.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62606"/>
              </p:ext>
            </p:extLst>
          </p:nvPr>
        </p:nvGraphicFramePr>
        <p:xfrm>
          <a:off x="683568" y="3501009"/>
          <a:ext cx="7704856" cy="260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151"/>
                <a:gridCol w="1272141"/>
                <a:gridCol w="1272141"/>
                <a:gridCol w="1272141"/>
                <a:gridCol w="1272141"/>
                <a:gridCol w="1272141"/>
              </a:tblGrid>
              <a:tr h="72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продажи хлеба населению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Инженеры, служащие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Пенсионеры, не работающие иждивенцы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гр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сентября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ноября 41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ноября 41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часть населения погибла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декабря 41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января 42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февраля 42 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ingrad_bread_ration_sta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136904" cy="4824535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«Сто двадцать пять блокадных грамм с огнем и кровью пополам».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Бергольц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Новая папка\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3857652" cy="400050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68937" y="404664"/>
            <a:ext cx="36268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Сто двадцать пять граммов блокадного хлеба, пепельно-белый кубик на сморщенной ладони, главное, а то и единственное суточное пропитание,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роковые</a:t>
            </a:r>
            <a:r>
              <a:rPr lang="ru-RU" sz="2400" b="1" dirty="0">
                <a:solidFill>
                  <a:srgbClr val="FFFF00"/>
                </a:solidFill>
              </a:rPr>
              <a:t> сто двадцать пять граммов</a:t>
            </a:r>
          </a:p>
        </p:txBody>
      </p:sp>
      <p:pic>
        <p:nvPicPr>
          <p:cNvPr id="4" name="Picture 3" descr="G:\Новая папк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7802" y="3573016"/>
            <a:ext cx="3929090" cy="3000396"/>
          </a:xfrm>
          <a:prstGeom prst="rect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17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395</TotalTime>
  <Words>1421</Words>
  <Application>Microsoft Office PowerPoint</Application>
  <PresentationFormat>Экран (4:3)</PresentationFormat>
  <Paragraphs>170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39</cp:revision>
  <dcterms:created xsi:type="dcterms:W3CDTF">2014-01-26T11:08:14Z</dcterms:created>
  <dcterms:modified xsi:type="dcterms:W3CDTF">2014-01-27T19:09:39Z</dcterms:modified>
</cp:coreProperties>
</file>