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90" y="-13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21.04.2010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21.04.2010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21.04.2010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28670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7300" b="1" dirty="0" smtClean="0"/>
              <a:t/>
            </a:r>
            <a:br>
              <a:rPr lang="ru-RU" sz="7300" b="1" dirty="0" smtClean="0"/>
            </a:br>
            <a:r>
              <a:rPr lang="ru-RU" sz="7300" b="1" dirty="0" smtClean="0"/>
              <a:t>Учитель- в год  </a:t>
            </a:r>
            <a:r>
              <a:rPr lang="ru-RU" sz="7300" b="1" dirty="0" smtClean="0"/>
              <a:t>учителя.</a:t>
            </a:r>
            <a:endParaRPr lang="ru-RU" sz="73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Формула </a:t>
            </a:r>
            <a:r>
              <a:rPr lang="ru-RU" dirty="0" smtClean="0"/>
              <a:t>успеха учителя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4000" b="1" i="1" dirty="0" smtClean="0"/>
              <a:t>       любовь </a:t>
            </a:r>
            <a:r>
              <a:rPr lang="ru-RU" sz="4000" b="1" i="1" dirty="0" smtClean="0"/>
              <a:t>к своему делу + </a:t>
            </a:r>
            <a:r>
              <a:rPr lang="ru-RU" sz="4000" b="1" i="1" dirty="0" smtClean="0"/>
              <a:t>             вдохновение </a:t>
            </a:r>
            <a:r>
              <a:rPr lang="ru-RU" sz="4000" b="1" i="1" dirty="0" smtClean="0"/>
              <a:t>+ </a:t>
            </a:r>
            <a:r>
              <a:rPr lang="ru-RU" sz="4000" b="1" i="1" dirty="0" smtClean="0"/>
              <a:t>компетентность </a:t>
            </a:r>
            <a:r>
              <a:rPr lang="ru-RU" sz="4000" b="1" i="1" dirty="0" smtClean="0"/>
              <a:t>+ </a:t>
            </a:r>
            <a:r>
              <a:rPr lang="ru-RU" sz="4000" b="1" i="1" dirty="0" smtClean="0"/>
              <a:t>дальновидность</a:t>
            </a:r>
            <a:r>
              <a:rPr lang="ru-RU" sz="4000" b="1" i="1" dirty="0" smtClean="0"/>
              <a:t> </a:t>
            </a:r>
            <a:r>
              <a:rPr lang="ru-RU" sz="4000" b="1" i="1" dirty="0" smtClean="0"/>
              <a:t> = признание.</a:t>
            </a:r>
            <a:endParaRPr lang="ru-RU" sz="4000" dirty="0" smtClean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Как вы можете объяснить эти качества?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Сюжет из фильма «Улыбка </a:t>
            </a:r>
            <a:r>
              <a:rPr lang="ru-RU" dirty="0" smtClean="0"/>
              <a:t>Моно </a:t>
            </a:r>
            <a:r>
              <a:rPr lang="ru-RU" dirty="0" smtClean="0"/>
              <a:t>Лизы»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 произошло знакомство преподавателя и студентов?</a:t>
            </a:r>
          </a:p>
          <a:p>
            <a:r>
              <a:rPr lang="ru-RU" dirty="0" smtClean="0"/>
              <a:t>Как развивался урок после знакомства?</a:t>
            </a:r>
          </a:p>
          <a:p>
            <a:r>
              <a:rPr lang="ru-RU" dirty="0" smtClean="0"/>
              <a:t>С какой трудностью столкнулся учитель на уроке?</a:t>
            </a:r>
          </a:p>
          <a:p>
            <a:r>
              <a:rPr lang="ru-RU" dirty="0" smtClean="0"/>
              <a:t>Как закончился первый урок учителя?</a:t>
            </a:r>
          </a:p>
          <a:p>
            <a:r>
              <a:rPr lang="ru-RU" dirty="0" smtClean="0"/>
              <a:t>В чем была ошибка учителя?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/>
              <a:t>20 </a:t>
            </a:r>
            <a:r>
              <a:rPr lang="ru-RU" sz="5400" b="1" dirty="0" smtClean="0"/>
              <a:t>важнейших </a:t>
            </a:r>
            <a:r>
              <a:rPr lang="ru-RU" sz="5400" b="1" dirty="0" smtClean="0"/>
              <a:t>качествами </a:t>
            </a:r>
            <a:r>
              <a:rPr lang="ru-RU" sz="5400" b="1" dirty="0" smtClean="0"/>
              <a:t>учителя</a:t>
            </a:r>
            <a:r>
              <a:rPr lang="ru-RU" sz="5400" b="1" dirty="0" smtClean="0"/>
              <a:t>.</a:t>
            </a:r>
            <a:endParaRPr lang="ru-RU" sz="54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</a:t>
            </a:r>
            <a:r>
              <a:rPr lang="ru-RU" dirty="0" smtClean="0"/>
              <a:t> первом месте — справедливость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второе — требовательность,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третье место - знание предмета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Места </a:t>
            </a:r>
            <a:r>
              <a:rPr lang="ru-RU" dirty="0" smtClean="0"/>
              <a:t>в первой десятке занимают нравственные качества.</a:t>
            </a:r>
          </a:p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 первом месте — справедливость, второе — требовательность, знание предмета занимает только третье место. Места в первой десятке занимают нравственные качества.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Портрет идеального учителя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- Какими качествами должен обладать настоящий учитель?</a:t>
            </a:r>
            <a:endParaRPr lang="ru-RU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Идеальный учитель – это человек...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Красивый</a:t>
            </a:r>
          </a:p>
          <a:p>
            <a:r>
              <a:rPr lang="ru-RU" dirty="0" smtClean="0"/>
              <a:t>Мудрый</a:t>
            </a:r>
          </a:p>
          <a:p>
            <a:r>
              <a:rPr lang="ru-RU" dirty="0" smtClean="0"/>
              <a:t>Творческий</a:t>
            </a:r>
          </a:p>
          <a:p>
            <a:r>
              <a:rPr lang="ru-RU" dirty="0" smtClean="0"/>
              <a:t>Слушает </a:t>
            </a:r>
            <a:r>
              <a:rPr lang="ru-RU" dirty="0" smtClean="0"/>
              <a:t>мнение </a:t>
            </a:r>
            <a:r>
              <a:rPr lang="ru-RU" dirty="0" smtClean="0"/>
              <a:t>студента</a:t>
            </a:r>
          </a:p>
          <a:p>
            <a:r>
              <a:rPr lang="ru-RU" dirty="0" smtClean="0"/>
              <a:t>Вкладывает </a:t>
            </a:r>
            <a:r>
              <a:rPr lang="ru-RU" dirty="0" smtClean="0"/>
              <a:t>в дело </a:t>
            </a:r>
            <a:r>
              <a:rPr lang="ru-RU" dirty="0" smtClean="0"/>
              <a:t>душу</a:t>
            </a:r>
          </a:p>
          <a:p>
            <a:r>
              <a:rPr lang="ru-RU" dirty="0" smtClean="0"/>
              <a:t>Живет </a:t>
            </a:r>
            <a:r>
              <a:rPr lang="ru-RU" dirty="0" smtClean="0"/>
              <a:t>в цифровой </a:t>
            </a:r>
            <a:r>
              <a:rPr lang="ru-RU" dirty="0" smtClean="0"/>
              <a:t>эпохе</a:t>
            </a:r>
          </a:p>
          <a:p>
            <a:r>
              <a:rPr lang="ru-RU" dirty="0" smtClean="0"/>
              <a:t>Развивает </a:t>
            </a:r>
            <a:r>
              <a:rPr lang="ru-RU" dirty="0" smtClean="0"/>
              <a:t>в студентах умение </a:t>
            </a:r>
            <a:r>
              <a:rPr lang="ru-RU" dirty="0" smtClean="0"/>
              <a:t>мыслить</a:t>
            </a:r>
          </a:p>
          <a:p>
            <a:r>
              <a:rPr lang="ru-RU" dirty="0" smtClean="0"/>
              <a:t>Прекрасно </a:t>
            </a:r>
            <a:r>
              <a:rPr lang="ru-RU" dirty="0" smtClean="0"/>
              <a:t>знает свой предмет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i="1" dirty="0" smtClean="0"/>
              <a:t>"Учитель должен обладать </a:t>
            </a:r>
            <a:br>
              <a:rPr lang="ru-RU" sz="4400" i="1" dirty="0" smtClean="0"/>
            </a:br>
            <a:r>
              <a:rPr lang="ru-RU" sz="4400" i="1" dirty="0" smtClean="0"/>
              <a:t>всем тем, в чем нуждается ученик".</a:t>
            </a:r>
            <a:br>
              <a:rPr lang="ru-RU" sz="4400" i="1" dirty="0" smtClean="0"/>
            </a:br>
            <a:r>
              <a:rPr lang="ru-RU" sz="4400" i="1" dirty="0" smtClean="0"/>
              <a:t>           Восточная </a:t>
            </a:r>
            <a:r>
              <a:rPr lang="ru-RU" sz="4400" i="1" dirty="0" smtClean="0"/>
              <a:t>мудрость</a:t>
            </a:r>
            <a:endParaRPr lang="ru-RU" sz="4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Вам, памятник, учителя,</a:t>
            </a:r>
          </a:p>
          <a:p>
            <a:pPr>
              <a:buNone/>
            </a:pPr>
            <a:r>
              <a:rPr lang="ru-RU" dirty="0" smtClean="0"/>
              <a:t> Я высек бы</a:t>
            </a:r>
          </a:p>
          <a:p>
            <a:pPr>
              <a:buNone/>
            </a:pPr>
            <a:r>
              <a:rPr lang="ru-RU" dirty="0" smtClean="0"/>
              <a:t>Из красного гранита</a:t>
            </a:r>
          </a:p>
          <a:p>
            <a:pPr>
              <a:buNone/>
            </a:pPr>
            <a:r>
              <a:rPr lang="ru-RU" dirty="0" smtClean="0"/>
              <a:t>Установил бы на просторе</a:t>
            </a:r>
          </a:p>
          <a:p>
            <a:pPr>
              <a:buNone/>
            </a:pPr>
            <a:r>
              <a:rPr lang="ru-RU" dirty="0" smtClean="0"/>
              <a:t>Большое человеческое сердце…</a:t>
            </a:r>
          </a:p>
          <a:p>
            <a:pPr>
              <a:buNone/>
            </a:pPr>
            <a:r>
              <a:rPr lang="ru-RU" dirty="0" smtClean="0"/>
              <a:t>                          ( А. </a:t>
            </a:r>
            <a:r>
              <a:rPr lang="ru-RU" dirty="0" err="1" smtClean="0"/>
              <a:t>Дусенбиев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300" dirty="0" smtClean="0"/>
              <a:t>Современный учитель</a:t>
            </a:r>
            <a:r>
              <a:rPr lang="ru-RU" sz="5300" dirty="0" smtClean="0"/>
              <a:t>…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Какой он?</a:t>
            </a:r>
            <a:endParaRPr lang="ru-RU" sz="5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4038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«Если учитель имеет только любовь к делу, он будет хороший учитель. Если учитель имеет только любовь к ученику, как отец, мать, - он будет лучше того учителя, который прочел все книги, но не имеет любви ни к делу, ни к ученикам. Если учитель соединяет в себе любовь к делу и к ученикам, он – совершенный учитель».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                     Л.Н. Толстой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вы понимаете слова Л.Н. Толстого?</a:t>
            </a:r>
          </a:p>
          <a:p>
            <a:endParaRPr lang="ru-RU" dirty="0" smtClean="0"/>
          </a:p>
          <a:p>
            <a:r>
              <a:rPr lang="ru-RU" dirty="0" smtClean="0"/>
              <a:t>Можно ли назвать современным и совершенным учителя, который не занимается своим самообразованием, ничему не учится у своих учеников?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97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Современный учитель — это профессионал. Профессионализм педагога определяется его профессиональной пригодностью; профессиональным самоопределением; саморазвитием, т. е. целенаправленным формированием в себе тех качеств, которые необходимы для выполнения профессиональной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- Какие отличительные качества современного учителя?</a:t>
            </a:r>
          </a:p>
          <a:p>
            <a:endParaRPr lang="ru-RU" sz="4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Отличительными чертами современного педагога, педагога — мастера являются постоянное самосовершенствование, самокритичность, эрудиция и высокая культура труда.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Принципы</a:t>
            </a:r>
            <a:r>
              <a:rPr lang="ru-RU" b="1" dirty="0" smtClean="0"/>
              <a:t> </a:t>
            </a:r>
            <a:r>
              <a:rPr lang="ru-RU" b="1" dirty="0" smtClean="0"/>
              <a:t>учителя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b="1" dirty="0" smtClean="0"/>
              <a:t>традиционность</a:t>
            </a:r>
            <a:r>
              <a:rPr lang="ru-RU" sz="4400" b="1" dirty="0" smtClean="0"/>
              <a:t> — </a:t>
            </a:r>
            <a:endParaRPr lang="ru-RU" sz="4400" b="1" dirty="0" smtClean="0"/>
          </a:p>
          <a:p>
            <a:pPr>
              <a:buNone/>
            </a:pPr>
            <a:r>
              <a:rPr lang="ru-RU" sz="4400" b="1" dirty="0" smtClean="0"/>
              <a:t>новаторство</a:t>
            </a:r>
            <a:r>
              <a:rPr lang="ru-RU" sz="4400" b="1" dirty="0" smtClean="0"/>
              <a:t> — </a:t>
            </a:r>
            <a:endParaRPr lang="ru-RU" sz="4400" b="1" dirty="0" smtClean="0"/>
          </a:p>
          <a:p>
            <a:pPr>
              <a:buNone/>
            </a:pPr>
            <a:r>
              <a:rPr lang="ru-RU" sz="4400" b="1" dirty="0" smtClean="0"/>
              <a:t>мастерство</a:t>
            </a:r>
            <a:r>
              <a:rPr lang="ru-RU" sz="4400" b="1" dirty="0" smtClean="0"/>
              <a:t>.</a:t>
            </a:r>
            <a:endParaRPr lang="ru-RU" sz="4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150</TotalTime>
  <Words>246</Words>
  <PresentationFormat>Экран (4:3)</PresentationFormat>
  <Paragraphs>50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Яркая</vt:lpstr>
      <vt:lpstr>    Учитель- в год  учителя.</vt:lpstr>
      <vt:lpstr>Слайд 2</vt:lpstr>
      <vt:lpstr>Современный учитель… </vt:lpstr>
      <vt:lpstr>Слайд 4</vt:lpstr>
      <vt:lpstr>Слайд 5</vt:lpstr>
      <vt:lpstr>Слайд 6</vt:lpstr>
      <vt:lpstr>Слайд 7</vt:lpstr>
      <vt:lpstr>Слайд 8</vt:lpstr>
      <vt:lpstr>Принципы учителя</vt:lpstr>
      <vt:lpstr>Формула успеха учителя</vt:lpstr>
      <vt:lpstr>Сюжет из фильма «Улыбка Моно Лизы» </vt:lpstr>
      <vt:lpstr>Слайд 12</vt:lpstr>
      <vt:lpstr>Слайд 13</vt:lpstr>
      <vt:lpstr>Портрет идеального учителя</vt:lpstr>
      <vt:lpstr>Идеальный учитель – это человек...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Учитель.  Образ учителя.</dc:title>
  <cp:lastModifiedBy>1</cp:lastModifiedBy>
  <cp:revision>7</cp:revision>
  <dcterms:modified xsi:type="dcterms:W3CDTF">2010-04-21T17:14:20Z</dcterms:modified>
</cp:coreProperties>
</file>