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8" r:id="rId6"/>
    <p:sldId id="277" r:id="rId7"/>
    <p:sldId id="281" r:id="rId8"/>
    <p:sldId id="282" r:id="rId9"/>
    <p:sldId id="283" r:id="rId10"/>
    <p:sldId id="270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35" autoAdjust="0"/>
    <p:restoredTop sz="9466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ынлы</a:t>
            </a:r>
            <a:r>
              <a:rPr lang="ru-RU" dirty="0" smtClean="0"/>
              <a:t> </a:t>
            </a:r>
            <a:r>
              <a:rPr lang="ru-RU" dirty="0" err="1" smtClean="0"/>
              <a:t>сәнгать </a:t>
            </a:r>
            <a:r>
              <a:rPr lang="ru-RU" dirty="0" smtClean="0"/>
              <a:t>музее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800px-Гл_здание_ГМИИ_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771530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Музейда</a:t>
            </a:r>
            <a:r>
              <a:rPr lang="ru-RU" sz="2800" dirty="0" smtClean="0"/>
              <a:t> </a:t>
            </a:r>
            <a:r>
              <a:rPr lang="ru-RU" sz="2800" dirty="0" err="1" smtClean="0"/>
              <a:t>төрле күргәзмәләр оештырыла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242" name="Picture 2" descr="C:\Users\пользователь\Desktop\pushkinskij-muzej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65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23" r="5623"/>
          <a:stretch>
            <a:fillRect/>
          </a:stretch>
        </p:blipFill>
        <p:spPr>
          <a:xfrm>
            <a:off x="1071538" y="500042"/>
            <a:ext cx="7000924" cy="46434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Физик механизм </a:t>
            </a:r>
            <a:r>
              <a:rPr lang="ru-RU" sz="2400" dirty="0" err="1" smtClean="0"/>
              <a:t>күргәзмәсе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569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67" r="5667"/>
          <a:stretch>
            <a:fillRect/>
          </a:stretch>
        </p:blipFill>
        <p:spPr>
          <a:xfrm>
            <a:off x="428596" y="286526"/>
            <a:ext cx="8001056" cy="48569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429264"/>
            <a:ext cx="8143932" cy="8143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Петербург </a:t>
            </a:r>
            <a:r>
              <a:rPr lang="ru-RU" sz="2400" dirty="0" err="1" smtClean="0"/>
              <a:t>шәһәренең </a:t>
            </a:r>
            <a:r>
              <a:rPr lang="ru-RU" sz="2400" dirty="0" smtClean="0"/>
              <a:t>Кунсткамера </a:t>
            </a:r>
            <a:r>
              <a:rPr lang="ru-RU" sz="2400" dirty="0" err="1" smtClean="0"/>
              <a:t>музееннан</a:t>
            </a:r>
            <a:r>
              <a:rPr lang="ru-RU" sz="2400" dirty="0" smtClean="0"/>
              <a:t> экспонат.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484262_Gosudarstvennuyy_muzey_izobrazitelnuyh_iskusstv_Respubliki_Tatarsta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78" r="5778"/>
          <a:stretch>
            <a:fillRect/>
          </a:stretch>
        </p:blipFill>
        <p:spPr>
          <a:xfrm>
            <a:off x="500034" y="612774"/>
            <a:ext cx="7786742" cy="51736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2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354" y="428625"/>
            <a:ext cx="7596717" cy="56975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Бу</a:t>
            </a:r>
            <a:r>
              <a:rPr lang="ru-RU" sz="3200" dirty="0" smtClean="0"/>
              <a:t> музей 1959 </a:t>
            </a:r>
            <a:r>
              <a:rPr lang="ru-RU" sz="3200" dirty="0" err="1" smtClean="0"/>
              <a:t>елда</a:t>
            </a:r>
            <a:r>
              <a:rPr lang="ru-RU" sz="3200" dirty="0" smtClean="0"/>
              <a:t> </a:t>
            </a:r>
            <a:r>
              <a:rPr lang="ru-RU" sz="3200" dirty="0" err="1" smtClean="0"/>
              <a:t>ачылган</a:t>
            </a:r>
            <a:r>
              <a:rPr lang="ru-RU" sz="3200" dirty="0" smtClean="0"/>
              <a:t>. </a:t>
            </a:r>
            <a:r>
              <a:rPr lang="ru-RU" sz="3200" dirty="0" err="1" smtClean="0"/>
              <a:t>Музейда</a:t>
            </a:r>
            <a:r>
              <a:rPr lang="ru-RU" sz="3200" dirty="0" smtClean="0"/>
              <a:t> 25 </a:t>
            </a:r>
            <a:r>
              <a:rPr lang="ru-RU" sz="3200" dirty="0" err="1" smtClean="0"/>
              <a:t>меңнән артык</a:t>
            </a:r>
            <a:r>
              <a:rPr lang="ru-RU" sz="3200" dirty="0" smtClean="0"/>
              <a:t> </a:t>
            </a:r>
            <a:r>
              <a:rPr lang="ru-RU" sz="3200" dirty="0" smtClean="0"/>
              <a:t>экспонат </a:t>
            </a:r>
            <a:r>
              <a:rPr lang="ru-RU" sz="3200" dirty="0" err="1" smtClean="0"/>
              <a:t>саклана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" name="Содержимое 7" descr="ри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7929618" cy="457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Музейда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борынгы</a:t>
            </a:r>
            <a:r>
              <a:rPr lang="ru-RU" sz="2400" dirty="0" smtClean="0"/>
              <a:t> рус , татар, совет </a:t>
            </a:r>
            <a:r>
              <a:rPr lang="ru-RU" sz="2400" dirty="0" err="1" smtClean="0"/>
              <a:t>заманы</a:t>
            </a:r>
            <a:r>
              <a:rPr lang="ru-RU" sz="2400" dirty="0" smtClean="0"/>
              <a:t> </a:t>
            </a:r>
            <a:r>
              <a:rPr lang="ru-RU" sz="2400" dirty="0" err="1" smtClean="0"/>
              <a:t>сәнгате</a:t>
            </a:r>
            <a:r>
              <a:rPr lang="ru-RU" sz="2400" dirty="0" smtClean="0"/>
              <a:t>, </a:t>
            </a:r>
            <a:r>
              <a:rPr lang="ru-RU" sz="2400" dirty="0" err="1" smtClean="0"/>
              <a:t>Көнбатыш  </a:t>
            </a:r>
            <a:r>
              <a:rPr lang="ru-RU" sz="2400" dirty="0" smtClean="0"/>
              <a:t>Европа </a:t>
            </a:r>
            <a:r>
              <a:rPr lang="ru-RU" sz="2400" dirty="0" err="1" smtClean="0"/>
              <a:t>сәнгатенә караган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коллекциялар</a:t>
            </a:r>
            <a:r>
              <a:rPr lang="ru-RU" sz="2400" dirty="0" smtClean="0"/>
              <a:t>  бар</a:t>
            </a:r>
            <a:endParaRPr lang="ru-RU" sz="2400" dirty="0"/>
          </a:p>
        </p:txBody>
      </p:sp>
      <p:pic>
        <p:nvPicPr>
          <p:cNvPr id="7" name="Содержимое 6" descr="аы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96806"/>
            <a:ext cx="7215238" cy="49897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45719" y="685799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28728" y="428604"/>
            <a:ext cx="6843722" cy="4714884"/>
          </a:xfrm>
        </p:spPr>
      </p:sp>
      <p:pic>
        <p:nvPicPr>
          <p:cNvPr id="2050" name="Picture 2" descr="C:\Users\пользователь\Desktop\dsc00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5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79" r="5679"/>
          <a:stretch>
            <a:fillRect/>
          </a:stretch>
        </p:blipFill>
        <p:spPr>
          <a:xfrm>
            <a:off x="714348" y="232948"/>
            <a:ext cx="7643866" cy="4624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286388"/>
            <a:ext cx="7929618" cy="107157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Картиналар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залында</a:t>
            </a:r>
            <a:r>
              <a:rPr lang="ru-RU" sz="2400" dirty="0" smtClean="0"/>
              <a:t> Айвазовский, </a:t>
            </a:r>
            <a:r>
              <a:rPr lang="ru-RU" sz="2400" dirty="0" err="1" smtClean="0"/>
              <a:t>Фешин</a:t>
            </a:r>
            <a:r>
              <a:rPr lang="ru-RU" sz="2400" dirty="0" smtClean="0"/>
              <a:t>, Шишкин </a:t>
            </a:r>
            <a:r>
              <a:rPr lang="ru-RU" sz="2400" dirty="0" err="1" smtClean="0"/>
              <a:t>картиналары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күп</a:t>
            </a:r>
            <a:r>
              <a:rPr lang="ru-RU" sz="2400" dirty="0" smtClean="0"/>
              <a:t>. </a:t>
            </a:r>
            <a:r>
              <a:rPr lang="ru-RU" sz="2400" dirty="0" err="1" smtClean="0"/>
              <a:t>Залда</a:t>
            </a:r>
            <a:r>
              <a:rPr lang="ru-RU" sz="2400" dirty="0" smtClean="0"/>
              <a:t> Х. </a:t>
            </a:r>
            <a:r>
              <a:rPr lang="ru-RU" sz="2400" dirty="0" err="1" smtClean="0"/>
              <a:t>Якупов</a:t>
            </a:r>
            <a:r>
              <a:rPr lang="ru-RU" sz="2400" dirty="0" smtClean="0"/>
              <a:t>, Б. </a:t>
            </a:r>
            <a:r>
              <a:rPr lang="ru-RU" sz="2400" dirty="0" err="1" smtClean="0"/>
              <a:t>Урманче</a:t>
            </a:r>
            <a:r>
              <a:rPr lang="ru-RU" sz="2400" dirty="0" smtClean="0"/>
              <a:t> </a:t>
            </a:r>
            <a:r>
              <a:rPr lang="ru-RU" sz="2400" dirty="0" err="1" smtClean="0"/>
              <a:t>һ.б </a:t>
            </a:r>
            <a:r>
              <a:rPr lang="ru-RU" sz="2400" dirty="0" smtClean="0"/>
              <a:t>татар </a:t>
            </a:r>
            <a:r>
              <a:rPr lang="ru-RU" sz="2400" dirty="0" err="1" smtClean="0"/>
              <a:t>рәссамнарының картиналарын</a:t>
            </a:r>
            <a:r>
              <a:rPr lang="ru-RU" sz="2400" dirty="0" smtClean="0"/>
              <a:t> </a:t>
            </a:r>
            <a:r>
              <a:rPr lang="ru-RU" sz="2400" dirty="0" err="1" smtClean="0"/>
              <a:t>күрергә мөмкин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Пушкин_на_берегу_мор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17" r="6417"/>
          <a:stretch>
            <a:fillRect/>
          </a:stretch>
        </p:blipFill>
        <p:spPr>
          <a:xfrm>
            <a:off x="571472" y="428604"/>
            <a:ext cx="7904740" cy="59285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Берёзовый_лес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33" r="7833"/>
          <a:stretch>
            <a:fillRect/>
          </a:stretch>
        </p:blipFill>
        <p:spPr>
          <a:xfrm>
            <a:off x="642910" y="428604"/>
            <a:ext cx="7660244" cy="57451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_07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131" r="9131"/>
          <a:stretch>
            <a:fillRect/>
          </a:stretch>
        </p:blipFill>
        <p:spPr>
          <a:xfrm>
            <a:off x="571472" y="285728"/>
            <a:ext cx="7976178" cy="598213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72</Words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Cынлы сәнгать музее</vt:lpstr>
      <vt:lpstr>Слайд 2</vt:lpstr>
      <vt:lpstr>Бу музей 1959 елда ачылган. Музейда 25 меңнән артык экспонат саклана.</vt:lpstr>
      <vt:lpstr>Музейда борынгы рус , татар, совет заманы сәнгате, Көнбатыш  Европа сәнгатенә караган коллекциялар  бар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Изобразительных Искусств</dc:title>
  <dc:creator>пользователь</dc:creator>
  <cp:lastModifiedBy>пользователь</cp:lastModifiedBy>
  <cp:revision>20</cp:revision>
  <dcterms:created xsi:type="dcterms:W3CDTF">2013-12-20T09:13:24Z</dcterms:created>
  <dcterms:modified xsi:type="dcterms:W3CDTF">2014-01-06T20:03:05Z</dcterms:modified>
</cp:coreProperties>
</file>