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70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97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8FE1-48FA-40F9-A330-E32D79100E96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ED01688-85BA-45F9-AC25-31CCAE1DC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8FE1-48FA-40F9-A330-E32D79100E96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1688-85BA-45F9-AC25-31CCAE1DC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8FE1-48FA-40F9-A330-E32D79100E96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1688-85BA-45F9-AC25-31CCAE1DC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8FE1-48FA-40F9-A330-E32D79100E96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ED01688-85BA-45F9-AC25-31CCAE1DC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8FE1-48FA-40F9-A330-E32D79100E96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1688-85BA-45F9-AC25-31CCAE1DCB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8FE1-48FA-40F9-A330-E32D79100E96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1688-85BA-45F9-AC25-31CCAE1DC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8FE1-48FA-40F9-A330-E32D79100E96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ED01688-85BA-45F9-AC25-31CCAE1DCB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8FE1-48FA-40F9-A330-E32D79100E96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1688-85BA-45F9-AC25-31CCAE1DC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8FE1-48FA-40F9-A330-E32D79100E96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1688-85BA-45F9-AC25-31CCAE1DC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8FE1-48FA-40F9-A330-E32D79100E96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1688-85BA-45F9-AC25-31CCAE1DC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8FE1-48FA-40F9-A330-E32D79100E96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1688-85BA-45F9-AC25-31CCAE1DCB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BE08FE1-48FA-40F9-A330-E32D79100E96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ED01688-85BA-45F9-AC25-31CCAE1DCB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lpuzzles.ru/comments/golovolomka-superuzel-7?forum_ext=1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88640"/>
            <a:ext cx="8458200" cy="3096343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+mn-lt"/>
              </a:rPr>
              <a:t>Мастер-класс по технологии «Головоломки из древесины»</a:t>
            </a:r>
            <a:endParaRPr lang="ru-RU" sz="48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501008"/>
            <a:ext cx="8458200" cy="2376264"/>
          </a:xfrm>
        </p:spPr>
        <p:txBody>
          <a:bodyPr/>
          <a:lstStyle/>
          <a:p>
            <a:r>
              <a:rPr lang="ru-RU" dirty="0" smtClean="0"/>
              <a:t>МАОУ СОШ№7 им.  Г. К. Жукова</a:t>
            </a:r>
          </a:p>
          <a:p>
            <a:r>
              <a:rPr lang="ru-RU" dirty="0" smtClean="0"/>
              <a:t>Учитель технологии Украинцев А.С.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0828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0995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Распиливаем на детали и обрабатываем</a:t>
            </a:r>
            <a:endParaRPr lang="ru-RU" dirty="0"/>
          </a:p>
        </p:txBody>
      </p:sp>
      <p:pic>
        <p:nvPicPr>
          <p:cNvPr id="20" name="Объект 1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2060848"/>
            <a:ext cx="4343400" cy="3744416"/>
          </a:xfrm>
        </p:spPr>
      </p:pic>
      <p:pic>
        <p:nvPicPr>
          <p:cNvPr id="19" name="Объект 1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060848"/>
            <a:ext cx="4191000" cy="3744415"/>
          </a:xfrm>
        </p:spPr>
      </p:pic>
    </p:spTree>
    <p:extLst>
      <p:ext uri="{BB962C8B-B14F-4D97-AF65-F5344CB8AC3E}">
        <p14:creationId xmlns:p14="http://schemas.microsoft.com/office/powerpoint/2010/main" xmlns="" val="2317933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Собираем головоломку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0892" y="1554162"/>
            <a:ext cx="6034616" cy="5043189"/>
          </a:xfrm>
        </p:spPr>
      </p:pic>
    </p:spTree>
    <p:extLst>
      <p:ext uri="{BB962C8B-B14F-4D97-AF65-F5344CB8AC3E}">
        <p14:creationId xmlns:p14="http://schemas.microsoft.com/office/powerpoint/2010/main" xmlns="" val="38561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Головоломка генерала </a:t>
            </a:r>
            <a:r>
              <a:rPr lang="ru-RU" dirty="0" err="1" smtClean="0"/>
              <a:t>макарова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200" y="1912144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xmlns="" val="750368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10542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Детали для сборки головоломки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916832"/>
            <a:ext cx="7992888" cy="4608511"/>
          </a:xfrm>
        </p:spPr>
      </p:pic>
    </p:spTree>
    <p:extLst>
      <p:ext uri="{BB962C8B-B14F-4D97-AF65-F5344CB8AC3E}">
        <p14:creationId xmlns:p14="http://schemas.microsoft.com/office/powerpoint/2010/main" xmlns="" val="4115512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615006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+mn-lt"/>
              </a:rPr>
              <a:t>Спасибо за внимание</a:t>
            </a:r>
            <a:endParaRPr lang="ru-RU" sz="4800" dirty="0"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81000" y="1628800"/>
            <a:ext cx="8458200" cy="2016224"/>
          </a:xfrm>
        </p:spPr>
        <p:txBody>
          <a:bodyPr/>
          <a:lstStyle/>
          <a:p>
            <a:pPr algn="ctr"/>
            <a:r>
              <a:rPr lang="en-US" dirty="0" smtClean="0">
                <a:hlinkClick r:id="rId2"/>
              </a:rPr>
              <a:t>http://www.allpuzzles.ru/comments/golovolomka-superuzel-7?forum_ext=1</a:t>
            </a:r>
            <a:endParaRPr lang="ru-RU" dirty="0" smtClean="0"/>
          </a:p>
          <a:p>
            <a:pPr algn="ctr"/>
            <a:r>
              <a:rPr lang="ru-RU" dirty="0" smtClean="0"/>
              <a:t>Учебник «Технологии» под редакцией: В. Д. Симоненко.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5" y="332657"/>
            <a:ext cx="8471739" cy="1224135"/>
          </a:xfrm>
        </p:spPr>
        <p:txBody>
          <a:bodyPr/>
          <a:lstStyle/>
          <a:p>
            <a:pPr algn="ctr"/>
            <a:r>
              <a:rPr lang="ru-RU" dirty="0" smtClean="0"/>
              <a:t>Литература: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01896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836712"/>
            <a:ext cx="8686800" cy="5544616"/>
          </a:xfrm>
        </p:spPr>
        <p:txBody>
          <a:bodyPr>
            <a:noAutofit/>
          </a:bodyPr>
          <a:lstStyle/>
          <a:p>
            <a:r>
              <a:rPr lang="ru-RU" sz="5400" dirty="0">
                <a:latin typeface="+mn-lt"/>
              </a:rPr>
              <a:t>Расскажи – и я забуду,</a:t>
            </a:r>
            <a:br>
              <a:rPr lang="ru-RU" sz="5400" dirty="0">
                <a:latin typeface="+mn-lt"/>
              </a:rPr>
            </a:br>
            <a:r>
              <a:rPr lang="ru-RU" sz="5400" dirty="0">
                <a:latin typeface="+mn-lt"/>
              </a:rPr>
              <a:t>покажи – и я запомню, </a:t>
            </a:r>
            <a:br>
              <a:rPr lang="ru-RU" sz="5400" dirty="0">
                <a:latin typeface="+mn-lt"/>
              </a:rPr>
            </a:br>
            <a:r>
              <a:rPr lang="ru-RU" sz="5400" dirty="0">
                <a:latin typeface="+mn-lt"/>
              </a:rPr>
              <a:t>дай попробовать – и я пойму.</a:t>
            </a:r>
            <a:br>
              <a:rPr lang="ru-RU" sz="5400" dirty="0">
                <a:latin typeface="+mn-lt"/>
              </a:rPr>
            </a:br>
            <a:r>
              <a:rPr lang="ru-RU" sz="5400" dirty="0">
                <a:latin typeface="+mn-lt"/>
              </a:rPr>
              <a:t>                     Китайская </a:t>
            </a:r>
            <a:r>
              <a:rPr lang="ru-RU" sz="5400" dirty="0" smtClean="0">
                <a:latin typeface="+mn-lt"/>
              </a:rPr>
              <a:t>     пословица</a:t>
            </a:r>
            <a:r>
              <a:rPr lang="ru-RU" sz="5400" dirty="0">
                <a:latin typeface="+mn-lt"/>
              </a:rPr>
              <a:t>.</a:t>
            </a:r>
            <a:br>
              <a:rPr lang="ru-RU" sz="5400" dirty="0">
                <a:latin typeface="+mn-lt"/>
              </a:rPr>
            </a:br>
            <a:endParaRPr lang="ru-RU" sz="5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6592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81000" y="1844824"/>
            <a:ext cx="8458200" cy="4752528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/>
              <a:t>•	расширить, систематизировать знания учащихся о профессиях; </a:t>
            </a:r>
          </a:p>
          <a:p>
            <a:pPr algn="l"/>
            <a:r>
              <a:rPr lang="ru-RU" dirty="0"/>
              <a:t>•	обобщить знания о технологии (устройство инструментов, технологии изготовления изделий); </a:t>
            </a:r>
          </a:p>
          <a:p>
            <a:pPr algn="l"/>
            <a:r>
              <a:rPr lang="ru-RU" dirty="0"/>
              <a:t>•	развивать понимание того, что знания, получаемые на уроках технологии, способствует приобретению важных жизненных умений и навыков; </a:t>
            </a:r>
          </a:p>
          <a:p>
            <a:pPr algn="l"/>
            <a:r>
              <a:rPr lang="ru-RU" dirty="0"/>
              <a:t>•	прививать интерес к рабочим профессиям, труду. </a:t>
            </a:r>
          </a:p>
          <a:p>
            <a:pPr algn="l"/>
            <a:r>
              <a:rPr lang="ru-RU" dirty="0"/>
              <a:t>•	активизировать знания по предмету, </a:t>
            </a:r>
          </a:p>
          <a:p>
            <a:pPr algn="l"/>
            <a:r>
              <a:rPr lang="ru-RU" dirty="0"/>
              <a:t>•	развивать творческое, абстрактное мышление, пространственное воображение, </a:t>
            </a:r>
          </a:p>
          <a:p>
            <a:pPr algn="l"/>
            <a:r>
              <a:rPr lang="ru-RU" dirty="0"/>
              <a:t>•	отрабатывать умение определять проекции детали, </a:t>
            </a:r>
          </a:p>
          <a:p>
            <a:pPr algn="l"/>
            <a:r>
              <a:rPr lang="ru-RU" dirty="0"/>
              <a:t>•	выполнять технические рисунки, </a:t>
            </a:r>
          </a:p>
          <a:p>
            <a:pPr algn="l"/>
            <a:r>
              <a:rPr lang="ru-RU" dirty="0"/>
              <a:t>•	формировать познавательный интерес, </a:t>
            </a:r>
          </a:p>
          <a:p>
            <a:pPr algn="l"/>
            <a:r>
              <a:rPr lang="ru-RU" dirty="0"/>
              <a:t>•	воспитывать внимание. </a:t>
            </a:r>
          </a:p>
          <a:p>
            <a:pPr algn="just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0475" y="260649"/>
            <a:ext cx="8686800" cy="1008111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+mn-lt"/>
              </a:rPr>
              <a:t>Цели задачи:</a:t>
            </a:r>
            <a:endParaRPr lang="ru-RU" sz="4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8179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81000" y="1412776"/>
            <a:ext cx="8458200" cy="4320480"/>
          </a:xfrm>
        </p:spPr>
        <p:txBody>
          <a:bodyPr/>
          <a:lstStyle/>
          <a:p>
            <a:pPr algn="l"/>
            <a:r>
              <a:rPr lang="ru-RU" dirty="0"/>
              <a:t>1.	Развивать у учащихся интерес к урокам “Трудового обучения”; повысить образовательный уровень; осуществлять воспитание к труду.</a:t>
            </a:r>
          </a:p>
          <a:p>
            <a:pPr algn="l"/>
            <a:r>
              <a:rPr lang="ru-RU" dirty="0"/>
              <a:t>2.	Формировать способность восприятия учащимися целостной картины мира, бережного отношения к труду человека, к профессиям.</a:t>
            </a:r>
          </a:p>
          <a:p>
            <a:pPr algn="l"/>
            <a:r>
              <a:rPr lang="ru-RU" dirty="0"/>
              <a:t>3.	Создать условия для развития и реализации познавательных и творческих способностей учащихся.</a:t>
            </a:r>
          </a:p>
          <a:p>
            <a:pPr algn="l"/>
            <a:r>
              <a:rPr lang="ru-RU" dirty="0"/>
              <a:t>4.	Создать условия для формирования здорового образа жизни.</a:t>
            </a:r>
          </a:p>
          <a:p>
            <a:pPr algn="l"/>
            <a:r>
              <a:rPr lang="ru-RU" dirty="0"/>
              <a:t>5.	Развивать умение работать самостоятельно, представлять результат индивидуальной деятельности.</a:t>
            </a:r>
          </a:p>
          <a:p>
            <a:pPr algn="l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0475" y="188640"/>
            <a:ext cx="8686800" cy="1368152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latin typeface="+mn-lt"/>
              </a:rPr>
              <a:t>Цели задачи:</a:t>
            </a:r>
          </a:p>
        </p:txBody>
      </p:sp>
    </p:spTree>
    <p:extLst>
      <p:ext uri="{BB962C8B-B14F-4D97-AF65-F5344CB8AC3E}">
        <p14:creationId xmlns:p14="http://schemas.microsoft.com/office/powerpoint/2010/main" xmlns="" val="4225063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4848944"/>
          </a:xfrm>
        </p:spPr>
        <p:txBody>
          <a:bodyPr>
            <a:normAutofit/>
          </a:bodyPr>
          <a:lstStyle/>
          <a:p>
            <a:pPr algn="l"/>
            <a:r>
              <a:rPr lang="ru-RU" sz="2400" dirty="0"/>
              <a:t>1.Беседа по </a:t>
            </a:r>
            <a:r>
              <a:rPr lang="ru-RU" sz="2400" dirty="0" smtClean="0"/>
              <a:t>вопросам с закреплением материала:</a:t>
            </a:r>
            <a:endParaRPr lang="ru-RU" sz="2400" dirty="0"/>
          </a:p>
          <a:p>
            <a:pPr algn="l"/>
            <a:r>
              <a:rPr lang="ru-RU" sz="2400" dirty="0"/>
              <a:t>"Какие инструменты применяются при разметке?</a:t>
            </a:r>
          </a:p>
          <a:p>
            <a:pPr algn="l"/>
            <a:r>
              <a:rPr lang="ru-RU" sz="2400" dirty="0"/>
              <a:t>"Как правильно разметить круг?</a:t>
            </a:r>
          </a:p>
          <a:p>
            <a:pPr algn="l"/>
            <a:r>
              <a:rPr lang="ru-RU" sz="2400" dirty="0"/>
              <a:t>2.Выполнение практических заданий.</a:t>
            </a:r>
          </a:p>
          <a:p>
            <a:pPr algn="l"/>
            <a:r>
              <a:rPr lang="ru-RU" sz="2400" dirty="0"/>
              <a:t>"Покажите приемы разметки деталей прямоугольной формы.</a:t>
            </a:r>
          </a:p>
          <a:p>
            <a:pPr algn="l"/>
            <a:r>
              <a:rPr lang="ru-RU" sz="2400" dirty="0"/>
              <a:t>"Произведите разметку по шаблону.</a:t>
            </a:r>
          </a:p>
          <a:p>
            <a:pPr algn="l"/>
            <a:r>
              <a:rPr lang="ru-RU" sz="2400" dirty="0"/>
              <a:t>3</a:t>
            </a:r>
            <a:r>
              <a:rPr lang="ru-RU" sz="2400" dirty="0" smtClean="0"/>
              <a:t>. Почему применяются различные виды пил</a:t>
            </a:r>
          </a:p>
          <a:p>
            <a:pPr algn="l"/>
            <a:r>
              <a:rPr lang="ru-RU" sz="2400" dirty="0" smtClean="0"/>
              <a:t> "</a:t>
            </a:r>
            <a:r>
              <a:rPr lang="ru-RU" sz="2400" dirty="0"/>
              <a:t>поперечное (поперек волокон);</a:t>
            </a:r>
          </a:p>
          <a:p>
            <a:pPr algn="l"/>
            <a:r>
              <a:rPr lang="ru-RU" sz="2400" dirty="0"/>
              <a:t>"продольное (вдоль волокон);</a:t>
            </a:r>
          </a:p>
          <a:p>
            <a:pPr algn="l"/>
            <a:r>
              <a:rPr lang="ru-RU" sz="2400" dirty="0"/>
              <a:t>"смешанное (под углом к направлению волокон</a:t>
            </a:r>
            <a:r>
              <a:rPr lang="ru-RU" sz="2400" dirty="0" smtClean="0"/>
              <a:t>).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04664"/>
            <a:ext cx="8686800" cy="1152127"/>
          </a:xfrm>
        </p:spPr>
        <p:txBody>
          <a:bodyPr/>
          <a:lstStyle/>
          <a:p>
            <a:pPr algn="l"/>
            <a:r>
              <a:rPr lang="ru-RU" dirty="0" smtClean="0"/>
              <a:t>Методы поведения занятия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48731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Инструменты и приспособления:</a:t>
            </a:r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  <p:extLst>
      <p:ext uri="{BB962C8B-B14F-4D97-AF65-F5344CB8AC3E}">
        <p14:creationId xmlns:p14="http://schemas.microsoft.com/office/powerpoint/2010/main" xmlns="" val="4252932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86800" cy="720080"/>
          </a:xfrm>
        </p:spPr>
        <p:txBody>
          <a:bodyPr/>
          <a:lstStyle/>
          <a:p>
            <a:pPr algn="ctr"/>
            <a:r>
              <a:rPr lang="ru-RU" dirty="0" smtClean="0"/>
              <a:t>Собранная головоломка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  <p:extLst>
      <p:ext uri="{BB962C8B-B14F-4D97-AF65-F5344CB8AC3E}">
        <p14:creationId xmlns:p14="http://schemas.microsoft.com/office/powerpoint/2010/main" xmlns="" val="1693990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Чертеж изделия</a:t>
            </a:r>
            <a:endParaRPr lang="ru-RU" dirty="0"/>
          </a:p>
        </p:txBody>
      </p:sp>
      <p:pic>
        <p:nvPicPr>
          <p:cNvPr id="4" name="Содержимое 3" descr="DSC027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  <p:extLst>
      <p:ext uri="{BB962C8B-B14F-4D97-AF65-F5344CB8AC3E}">
        <p14:creationId xmlns:p14="http://schemas.microsoft.com/office/powerpoint/2010/main" xmlns="" val="2310224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Переносим чертеж на заготовку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  <p:extLst>
      <p:ext uri="{BB962C8B-B14F-4D97-AF65-F5344CB8AC3E}">
        <p14:creationId xmlns:p14="http://schemas.microsoft.com/office/powerpoint/2010/main" xmlns="" val="33454132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295</TotalTime>
  <Words>156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Мастер-класс по технологии «Головоломки из древесины»</vt:lpstr>
      <vt:lpstr>Расскажи – и я забуду, покажи – и я запомню,  дай попробовать – и я пойму.                      Китайская      пословица. </vt:lpstr>
      <vt:lpstr>Цели задачи:</vt:lpstr>
      <vt:lpstr>Цели задачи:</vt:lpstr>
      <vt:lpstr>Методы поведения занятия</vt:lpstr>
      <vt:lpstr>Инструменты и приспособления:</vt:lpstr>
      <vt:lpstr>Собранная головоломка</vt:lpstr>
      <vt:lpstr>Чертеж изделия</vt:lpstr>
      <vt:lpstr>Переносим чертеж на заготовку</vt:lpstr>
      <vt:lpstr>Распиливаем на детали и обрабатываем</vt:lpstr>
      <vt:lpstr>Собираем головоломку</vt:lpstr>
      <vt:lpstr>Головоломка генерала макарова</vt:lpstr>
      <vt:lpstr>Детали для сборки головоломки</vt:lpstr>
      <vt:lpstr>Спасибо за внимание</vt:lpstr>
      <vt:lpstr>Литература: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по технологии Головоломки из древесины</dc:title>
  <dc:creator>Андрей</dc:creator>
  <cp:lastModifiedBy>222</cp:lastModifiedBy>
  <cp:revision>15</cp:revision>
  <dcterms:created xsi:type="dcterms:W3CDTF">2013-04-28T17:05:51Z</dcterms:created>
  <dcterms:modified xsi:type="dcterms:W3CDTF">2013-04-29T05:45:28Z</dcterms:modified>
</cp:coreProperties>
</file>