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99A7DF-BBCA-4CED-B451-BD02E2DD2E2C}" type="datetimeFigureOut">
              <a:rPr lang="ru-RU"/>
              <a:pPr>
                <a:defRPr/>
              </a:pPr>
              <a:t>12.05.2014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4E7F6B-52A8-4B78-A1E9-2D93FA9AE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7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C6DC34-E017-4B6D-A9D7-D4141414DA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302244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BBAF3-DCEC-447C-90C5-08A2271523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166099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970811-86CE-41F9-A1AF-9DD72A99EB9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3940258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F997-C3D8-4877-9FA7-4463B4D9A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348A-30D3-4080-B37D-1CCEA85E0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3DED-A61A-4C53-9085-A57BC92C3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BAB0-DE18-42D1-878C-CA964CEBC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3BD66-3489-43AD-BB15-E548B1BD5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25D5-089F-4AF9-B363-378D59907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E748-4785-4B20-8DC3-7F92F38B9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CC4EB-11E4-4140-A410-8E291327D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E79C-3841-4C14-8C78-433A9BD0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F156-716D-4242-A8CC-345C055E6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6A6F5-A055-446E-83FA-5D2BC2382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EF2FDFB-05BC-414F-A488-C51EDC0B0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 advClick="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slide" Target="slide2.x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slide" Target="slide2.x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slide" Target="slide2.x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slide" Target="slide2.x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slide" Target="slide2.x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slide" Target="slide2.x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slide" Target="slide2.x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slide" Target="slide8.xml"/><Relationship Id="rId18" Type="http://schemas.openxmlformats.org/officeDocument/2006/relationships/slide" Target="slide15.xml"/><Relationship Id="rId26" Type="http://schemas.openxmlformats.org/officeDocument/2006/relationships/image" Target="../media/image7.png"/><Relationship Id="rId3" Type="http://schemas.openxmlformats.org/officeDocument/2006/relationships/audio" Target="../media/audio2.wav"/><Relationship Id="rId21" Type="http://schemas.openxmlformats.org/officeDocument/2006/relationships/slide" Target="slide17.xml"/><Relationship Id="rId34" Type="http://schemas.openxmlformats.org/officeDocument/2006/relationships/image" Target="../media/image15.gif"/><Relationship Id="rId7" Type="http://schemas.openxmlformats.org/officeDocument/2006/relationships/slide" Target="slide3.xml"/><Relationship Id="rId12" Type="http://schemas.openxmlformats.org/officeDocument/2006/relationships/slide" Target="slide7.xml"/><Relationship Id="rId17" Type="http://schemas.openxmlformats.org/officeDocument/2006/relationships/slide" Target="slide13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slide" Target="slide6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audio" Target="../media/audio4.wav"/><Relationship Id="rId15" Type="http://schemas.openxmlformats.org/officeDocument/2006/relationships/slide" Target="slide11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slide" Target="slide5.xml"/><Relationship Id="rId19" Type="http://schemas.openxmlformats.org/officeDocument/2006/relationships/slide" Target="slide14.xml"/><Relationship Id="rId31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slide" Target="slide4.xml"/><Relationship Id="rId14" Type="http://schemas.openxmlformats.org/officeDocument/2006/relationships/slide" Target="slide10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jpeg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jpeg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jpeg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slide" Target="slide2.x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2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34905" y="0"/>
            <a:ext cx="5709095" cy="37856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Морской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бой</a:t>
            </a:r>
            <a:endParaRPr lang="ru-RU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929586" y="6143644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27988" y="6237288"/>
            <a:ext cx="79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</a:rPr>
              <a:t>к бою!</a:t>
            </a:r>
          </a:p>
        </p:txBody>
      </p:sp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24149535_morskie-ramk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27053" y="0"/>
            <a:ext cx="9598105" cy="6858000"/>
          </a:xfrm>
          <a:prstGeom prst="rect">
            <a:avLst/>
          </a:prstGeom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6116" y="164305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857488" y="2714620"/>
          <a:ext cx="4764022" cy="785818"/>
        </p:xfrm>
        <a:graphic>
          <a:graphicData uri="http://schemas.openxmlformats.org/presentationml/2006/ole">
            <p:oleObj spid="_x0000_s8194" name="Формула" r:id="rId5" imgW="1231366" imgH="203112" progId="Equation.3">
              <p:embed/>
            </p:oleObj>
          </a:graphicData>
        </a:graphic>
      </p:graphicFrame>
      <p:sp>
        <p:nvSpPr>
          <p:cNvPr id="10" name="Стрелка влево 9">
            <a:hlinkClick r:id="rId6" action="ppaction://hlinksldjump"/>
          </p:cNvPr>
          <p:cNvSpPr/>
          <p:nvPr/>
        </p:nvSpPr>
        <p:spPr>
          <a:xfrm rot="1153648">
            <a:off x="8378966" y="6323697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24149535_morskie-ramki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27053" y="0"/>
            <a:ext cx="9598105" cy="6858000"/>
          </a:xfrm>
          <a:prstGeom prst="rect">
            <a:avLst/>
          </a:prstGeo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7554" y="192880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000364" y="3000372"/>
          <a:ext cx="4543452" cy="673104"/>
        </p:xfrm>
        <a:graphic>
          <a:graphicData uri="http://schemas.openxmlformats.org/presentationml/2006/ole">
            <p:oleObj spid="_x0000_s7173" name="Формула" r:id="rId5" imgW="1371600" imgH="203200" progId="Equation.3">
              <p:embed/>
            </p:oleObj>
          </a:graphicData>
        </a:graphic>
      </p:graphicFrame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 rot="1153648">
            <a:off x="8378966" y="6323697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52" y="25003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85786" y="3286124"/>
          <a:ext cx="3817468" cy="642942"/>
        </p:xfrm>
        <a:graphic>
          <a:graphicData uri="http://schemas.openxmlformats.org/presentationml/2006/ole">
            <p:oleObj spid="_x0000_s6146" name="Формула" r:id="rId5" imgW="1206500" imgH="203200" progId="Equation.3">
              <p:embed/>
            </p:oleObj>
          </a:graphicData>
        </a:graphic>
      </p:graphicFrame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 rot="1153648">
            <a:off x="7980240" y="6106443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c27eee0b713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24853" y="0"/>
            <a:ext cx="9593705" cy="6858000"/>
          </a:xfrm>
          <a:prstGeom prst="rect">
            <a:avLst/>
          </a:prstGeom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143240" y="157161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500298" y="2714620"/>
          <a:ext cx="4460410" cy="642942"/>
        </p:xfrm>
        <a:graphic>
          <a:graphicData uri="http://schemas.openxmlformats.org/presentationml/2006/ole">
            <p:oleObj spid="_x0000_s5122" name="Формула" r:id="rId5" imgW="1409088" imgH="203112" progId="Equation.3">
              <p:embed/>
            </p:oleObj>
          </a:graphicData>
        </a:graphic>
      </p:graphicFrame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 rot="1153648">
            <a:off x="8378967" y="6323697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c27eee0b713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24853" y="0"/>
            <a:ext cx="9593705" cy="6858000"/>
          </a:xfrm>
          <a:prstGeom prst="rect">
            <a:avLst/>
          </a:prstGeom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1571612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571736" y="2643182"/>
          <a:ext cx="4460410" cy="642942"/>
        </p:xfrm>
        <a:graphic>
          <a:graphicData uri="http://schemas.openxmlformats.org/presentationml/2006/ole">
            <p:oleObj spid="_x0000_s4098" name="Формула" r:id="rId5" imgW="1409088" imgH="203112" progId="Equation.3">
              <p:embed/>
            </p:oleObj>
          </a:graphicData>
        </a:graphic>
      </p:graphicFrame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 rot="1153648">
            <a:off x="8194554" y="6323696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857224" y="3500438"/>
          <a:ext cx="3685204" cy="601666"/>
        </p:xfrm>
        <a:graphic>
          <a:graphicData uri="http://schemas.openxmlformats.org/presentationml/2006/ole">
            <p:oleObj spid="_x0000_s3076" name="Формула" r:id="rId5" imgW="1244600" imgH="203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57290" y="271462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 rot="1153648">
            <a:off x="8051678" y="6177881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42976" y="25003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285852" y="3286124"/>
          <a:ext cx="2455006" cy="1268420"/>
        </p:xfrm>
        <a:graphic>
          <a:graphicData uri="http://schemas.openxmlformats.org/presentationml/2006/ole">
            <p:oleObj spid="_x0000_s2052" name="Формула" r:id="rId5" imgW="761669" imgH="393529" progId="Equation.3">
              <p:embed/>
            </p:oleObj>
          </a:graphicData>
        </a:graphic>
      </p:graphicFrame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 rot="1153648">
            <a:off x="8123115" y="6106443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ut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14414" y="250030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142976" y="3286124"/>
          <a:ext cx="2928958" cy="1315909"/>
        </p:xfrm>
        <a:graphic>
          <a:graphicData uri="http://schemas.openxmlformats.org/presentationml/2006/ole">
            <p:oleObj spid="_x0000_s1028" name="Формула" r:id="rId5" imgW="875920" imgH="393529" progId="Equation.3">
              <p:embed/>
            </p:oleObj>
          </a:graphicData>
        </a:graphic>
      </p:graphicFrame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 rot="1153648">
            <a:off x="8051677" y="6106442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ut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Прямоугольник 240"/>
          <p:cNvSpPr/>
          <p:nvPr/>
        </p:nvSpPr>
        <p:spPr>
          <a:xfrm>
            <a:off x="7286644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7358082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Прямоугольник 193"/>
          <p:cNvSpPr/>
          <p:nvPr/>
        </p:nvSpPr>
        <p:spPr>
          <a:xfrm>
            <a:off x="7358082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рямоугольник 183"/>
          <p:cNvSpPr/>
          <p:nvPr/>
        </p:nvSpPr>
        <p:spPr>
          <a:xfrm>
            <a:off x="2714612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5725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0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-142908" y="857232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96"/>
          <p:cNvGrpSpPr>
            <a:grpSpLocks/>
          </p:cNvGrpSpPr>
          <p:nvPr/>
        </p:nvGrpSpPr>
        <p:grpSpPr bwMode="auto">
          <a:xfrm>
            <a:off x="214282" y="928670"/>
            <a:ext cx="566737" cy="720725"/>
            <a:chOff x="-703" y="3339"/>
            <a:chExt cx="357" cy="454"/>
          </a:xfrm>
        </p:grpSpPr>
        <p:sp>
          <p:nvSpPr>
            <p:cNvPr id="5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4" name="Прямоугольник 53">
            <a:hlinkClick r:id="rId9" action="ppaction://hlinksldjump"/>
          </p:cNvPr>
          <p:cNvSpPr/>
          <p:nvPr/>
        </p:nvSpPr>
        <p:spPr>
          <a:xfrm>
            <a:off x="0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-142908" y="171448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96"/>
          <p:cNvGrpSpPr>
            <a:grpSpLocks/>
          </p:cNvGrpSpPr>
          <p:nvPr/>
        </p:nvGrpSpPr>
        <p:grpSpPr bwMode="auto">
          <a:xfrm>
            <a:off x="142844" y="1785926"/>
            <a:ext cx="566737" cy="720725"/>
            <a:chOff x="-703" y="3339"/>
            <a:chExt cx="357" cy="454"/>
          </a:xfrm>
        </p:grpSpPr>
        <p:sp>
          <p:nvSpPr>
            <p:cNvPr id="60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" name="Прямоугольник 62">
            <a:hlinkClick r:id="rId10" action="ppaction://hlinksldjump"/>
          </p:cNvPr>
          <p:cNvSpPr/>
          <p:nvPr/>
        </p:nvSpPr>
        <p:spPr>
          <a:xfrm>
            <a:off x="2714612" y="5143512"/>
            <a:ext cx="928662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2643174" y="5214950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96"/>
          <p:cNvGrpSpPr>
            <a:grpSpLocks/>
          </p:cNvGrpSpPr>
          <p:nvPr/>
        </p:nvGrpSpPr>
        <p:grpSpPr bwMode="auto">
          <a:xfrm>
            <a:off x="2857488" y="5214950"/>
            <a:ext cx="566737" cy="720725"/>
            <a:chOff x="-703" y="3339"/>
            <a:chExt cx="357" cy="454"/>
          </a:xfrm>
        </p:grpSpPr>
        <p:sp>
          <p:nvSpPr>
            <p:cNvPr id="66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" name="Прямоугольник 67">
            <a:hlinkClick r:id="rId11" action="ppaction://hlinksldjump"/>
          </p:cNvPr>
          <p:cNvSpPr/>
          <p:nvPr/>
        </p:nvSpPr>
        <p:spPr>
          <a:xfrm>
            <a:off x="3643306" y="5143512"/>
            <a:ext cx="928662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500430" y="5214950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" name="Group 96"/>
          <p:cNvGrpSpPr>
            <a:grpSpLocks/>
          </p:cNvGrpSpPr>
          <p:nvPr/>
        </p:nvGrpSpPr>
        <p:grpSpPr bwMode="auto">
          <a:xfrm>
            <a:off x="3786182" y="5214950"/>
            <a:ext cx="566737" cy="720725"/>
            <a:chOff x="-703" y="3339"/>
            <a:chExt cx="357" cy="454"/>
          </a:xfrm>
        </p:grpSpPr>
        <p:sp>
          <p:nvSpPr>
            <p:cNvPr id="7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3" name="Прямоугольник 72">
            <a:hlinkClick r:id="rId12" action="ppaction://hlinksldjump"/>
          </p:cNvPr>
          <p:cNvSpPr/>
          <p:nvPr/>
        </p:nvSpPr>
        <p:spPr>
          <a:xfrm>
            <a:off x="4572000" y="5143512"/>
            <a:ext cx="928662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4429124" y="5214950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" name="Group 96"/>
          <p:cNvGrpSpPr>
            <a:grpSpLocks/>
          </p:cNvGrpSpPr>
          <p:nvPr/>
        </p:nvGrpSpPr>
        <p:grpSpPr bwMode="auto">
          <a:xfrm>
            <a:off x="4714876" y="5214950"/>
            <a:ext cx="566737" cy="720725"/>
            <a:chOff x="-703" y="3339"/>
            <a:chExt cx="357" cy="454"/>
          </a:xfrm>
        </p:grpSpPr>
        <p:sp>
          <p:nvSpPr>
            <p:cNvPr id="76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" name="Прямоугольник 77">
            <a:hlinkClick r:id="rId13" action="ppaction://hlinksldjump"/>
          </p:cNvPr>
          <p:cNvSpPr/>
          <p:nvPr/>
        </p:nvSpPr>
        <p:spPr>
          <a:xfrm>
            <a:off x="1857356" y="3429000"/>
            <a:ext cx="928662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1714480" y="350043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" name="Group 96"/>
          <p:cNvGrpSpPr>
            <a:grpSpLocks/>
          </p:cNvGrpSpPr>
          <p:nvPr/>
        </p:nvGrpSpPr>
        <p:grpSpPr bwMode="auto">
          <a:xfrm>
            <a:off x="2000232" y="3571876"/>
            <a:ext cx="566737" cy="720725"/>
            <a:chOff x="-703" y="3339"/>
            <a:chExt cx="357" cy="454"/>
          </a:xfrm>
        </p:grpSpPr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" name="Прямоугольник 87">
            <a:hlinkClick r:id="rId14" action="ppaction://hlinksldjump"/>
          </p:cNvPr>
          <p:cNvSpPr/>
          <p:nvPr/>
        </p:nvSpPr>
        <p:spPr>
          <a:xfrm>
            <a:off x="6429388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86512" y="928670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" name="Group 96"/>
          <p:cNvGrpSpPr>
            <a:grpSpLocks/>
          </p:cNvGrpSpPr>
          <p:nvPr/>
        </p:nvGrpSpPr>
        <p:grpSpPr bwMode="auto">
          <a:xfrm>
            <a:off x="6572264" y="928670"/>
            <a:ext cx="566737" cy="720725"/>
            <a:chOff x="-703" y="3339"/>
            <a:chExt cx="357" cy="454"/>
          </a:xfrm>
        </p:grpSpPr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" name="Прямоугольник 92">
            <a:hlinkClick r:id="rId15" action="ppaction://hlinksldjump"/>
          </p:cNvPr>
          <p:cNvSpPr/>
          <p:nvPr/>
        </p:nvSpPr>
        <p:spPr>
          <a:xfrm>
            <a:off x="6429388" y="1714488"/>
            <a:ext cx="928662" cy="857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86512" y="1785926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" name="Group 96"/>
          <p:cNvGrpSpPr>
            <a:grpSpLocks/>
          </p:cNvGrpSpPr>
          <p:nvPr/>
        </p:nvGrpSpPr>
        <p:grpSpPr bwMode="auto">
          <a:xfrm>
            <a:off x="6572264" y="1785926"/>
            <a:ext cx="566737" cy="720725"/>
            <a:chOff x="-703" y="3339"/>
            <a:chExt cx="357" cy="454"/>
          </a:xfrm>
        </p:grpSpPr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8" name="Прямоугольник 97">
            <a:hlinkClick r:id="rId16" action="ppaction://hlinksldjump"/>
          </p:cNvPr>
          <p:cNvSpPr/>
          <p:nvPr/>
        </p:nvSpPr>
        <p:spPr>
          <a:xfrm>
            <a:off x="6429388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86512" y="2643182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0" name="Group 96"/>
          <p:cNvGrpSpPr>
            <a:grpSpLocks/>
          </p:cNvGrpSpPr>
          <p:nvPr/>
        </p:nvGrpSpPr>
        <p:grpSpPr bwMode="auto">
          <a:xfrm>
            <a:off x="6572264" y="2714620"/>
            <a:ext cx="566737" cy="720725"/>
            <a:chOff x="-703" y="3339"/>
            <a:chExt cx="357" cy="454"/>
          </a:xfrm>
        </p:grpSpPr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" name="Прямоугольник 102">
            <a:hlinkClick r:id="rId17" action="ppaction://hlinksldjump"/>
          </p:cNvPr>
          <p:cNvSpPr/>
          <p:nvPr/>
        </p:nvSpPr>
        <p:spPr>
          <a:xfrm>
            <a:off x="6429388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86512" y="350043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96"/>
          <p:cNvGrpSpPr>
            <a:grpSpLocks/>
          </p:cNvGrpSpPr>
          <p:nvPr/>
        </p:nvGrpSpPr>
        <p:grpSpPr bwMode="auto">
          <a:xfrm>
            <a:off x="6572264" y="3500438"/>
            <a:ext cx="566737" cy="720725"/>
            <a:chOff x="-703" y="3339"/>
            <a:chExt cx="357" cy="454"/>
          </a:xfrm>
        </p:grpSpPr>
        <p:sp>
          <p:nvSpPr>
            <p:cNvPr id="106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8" name="Прямоугольник 107">
            <a:hlinkClick r:id="rId18" action="ppaction://hlinksldjump"/>
          </p:cNvPr>
          <p:cNvSpPr/>
          <p:nvPr/>
        </p:nvSpPr>
        <p:spPr>
          <a:xfrm>
            <a:off x="0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-142908" y="609123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" name="Group 96"/>
          <p:cNvGrpSpPr>
            <a:grpSpLocks/>
          </p:cNvGrpSpPr>
          <p:nvPr/>
        </p:nvGrpSpPr>
        <p:grpSpPr bwMode="auto">
          <a:xfrm>
            <a:off x="142844" y="6137275"/>
            <a:ext cx="566737" cy="720725"/>
            <a:chOff x="-703" y="3339"/>
            <a:chExt cx="357" cy="454"/>
          </a:xfrm>
        </p:grpSpPr>
        <p:sp>
          <p:nvSpPr>
            <p:cNvPr id="11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3" name="Прямоугольник 112">
            <a:hlinkClick r:id="rId17" action="ppaction://hlinksldjump"/>
          </p:cNvPr>
          <p:cNvSpPr/>
          <p:nvPr/>
        </p:nvSpPr>
        <p:spPr>
          <a:xfrm>
            <a:off x="3643306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4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500430" y="171448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5" name="Group 96"/>
          <p:cNvGrpSpPr>
            <a:grpSpLocks/>
          </p:cNvGrpSpPr>
          <p:nvPr/>
        </p:nvGrpSpPr>
        <p:grpSpPr bwMode="auto">
          <a:xfrm>
            <a:off x="3786182" y="1785926"/>
            <a:ext cx="566737" cy="720725"/>
            <a:chOff x="-703" y="3339"/>
            <a:chExt cx="357" cy="454"/>
          </a:xfrm>
        </p:grpSpPr>
        <p:sp>
          <p:nvSpPr>
            <p:cNvPr id="116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8" name="Прямоугольник 117">
            <a:hlinkClick r:id="rId19" action="ppaction://hlinksldjump"/>
          </p:cNvPr>
          <p:cNvSpPr/>
          <p:nvPr/>
        </p:nvSpPr>
        <p:spPr>
          <a:xfrm>
            <a:off x="928662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85786" y="3429000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" name="Group 96"/>
          <p:cNvGrpSpPr>
            <a:grpSpLocks/>
          </p:cNvGrpSpPr>
          <p:nvPr/>
        </p:nvGrpSpPr>
        <p:grpSpPr bwMode="auto">
          <a:xfrm>
            <a:off x="1000100" y="3500438"/>
            <a:ext cx="566737" cy="720725"/>
            <a:chOff x="-703" y="3339"/>
            <a:chExt cx="357" cy="454"/>
          </a:xfrm>
        </p:grpSpPr>
        <p:sp>
          <p:nvSpPr>
            <p:cNvPr id="12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0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28662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857356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786050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3643306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4572000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5500694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429388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7358082" y="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8229600" y="0"/>
            <a:ext cx="914400" cy="85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8229600" y="1714488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229600" y="2571744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8229600" y="3429000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8229600" y="4286256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8229600" y="5143512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8229600" y="6000744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Прямоугольник 142">
            <a:hlinkClick r:id="rId20" action="ppaction://hlinksldjump"/>
          </p:cNvPr>
          <p:cNvSpPr/>
          <p:nvPr/>
        </p:nvSpPr>
        <p:spPr>
          <a:xfrm>
            <a:off x="6429388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4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6286512" y="609123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5" name="Group 96"/>
          <p:cNvGrpSpPr>
            <a:grpSpLocks/>
          </p:cNvGrpSpPr>
          <p:nvPr/>
        </p:nvGrpSpPr>
        <p:grpSpPr bwMode="auto">
          <a:xfrm>
            <a:off x="6572264" y="6137275"/>
            <a:ext cx="566737" cy="720725"/>
            <a:chOff x="-703" y="3339"/>
            <a:chExt cx="357" cy="454"/>
          </a:xfrm>
        </p:grpSpPr>
        <p:sp>
          <p:nvSpPr>
            <p:cNvPr id="146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8" name="Прямоугольник 147">
            <a:hlinkClick r:id="rId21" action="ppaction://hlinksldjump"/>
          </p:cNvPr>
          <p:cNvSpPr/>
          <p:nvPr/>
        </p:nvSpPr>
        <p:spPr>
          <a:xfrm>
            <a:off x="7358082" y="600074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9" name="Picture 21" descr="sea3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7215206" y="6091238"/>
            <a:ext cx="98583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" name="Group 96"/>
          <p:cNvGrpSpPr>
            <a:grpSpLocks/>
          </p:cNvGrpSpPr>
          <p:nvPr/>
        </p:nvGrpSpPr>
        <p:grpSpPr bwMode="auto">
          <a:xfrm>
            <a:off x="7429520" y="6137275"/>
            <a:ext cx="566737" cy="720725"/>
            <a:chOff x="-703" y="3339"/>
            <a:chExt cx="357" cy="454"/>
          </a:xfrm>
        </p:grpSpPr>
        <p:sp>
          <p:nvSpPr>
            <p:cNvPr id="151" name="Freeform 94"/>
            <p:cNvSpPr>
              <a:spLocks/>
            </p:cNvSpPr>
            <p:nvPr/>
          </p:nvSpPr>
          <p:spPr bwMode="auto">
            <a:xfrm>
              <a:off x="-658" y="3339"/>
              <a:ext cx="227" cy="454"/>
            </a:xfrm>
            <a:custGeom>
              <a:avLst/>
              <a:gdLst>
                <a:gd name="T0" fmla="*/ 0 w 317"/>
                <a:gd name="T1" fmla="*/ 0 h 681"/>
                <a:gd name="T2" fmla="*/ 227 w 317"/>
                <a:gd name="T3" fmla="*/ 363 h 681"/>
                <a:gd name="T4" fmla="*/ 317 w 317"/>
                <a:gd name="T5" fmla="*/ 681 h 681"/>
                <a:gd name="T6" fmla="*/ 0 60000 65536"/>
                <a:gd name="T7" fmla="*/ 0 60000 65536"/>
                <a:gd name="T8" fmla="*/ 0 60000 65536"/>
                <a:gd name="T9" fmla="*/ 0 w 317"/>
                <a:gd name="T10" fmla="*/ 0 h 681"/>
                <a:gd name="T11" fmla="*/ 317 w 317"/>
                <a:gd name="T12" fmla="*/ 681 h 6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" h="681">
                  <a:moveTo>
                    <a:pt x="0" y="0"/>
                  </a:moveTo>
                  <a:cubicBezTo>
                    <a:pt x="87" y="125"/>
                    <a:pt x="174" y="250"/>
                    <a:pt x="227" y="363"/>
                  </a:cubicBezTo>
                  <a:cubicBezTo>
                    <a:pt x="280" y="476"/>
                    <a:pt x="302" y="628"/>
                    <a:pt x="317" y="681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95"/>
            <p:cNvSpPr>
              <a:spLocks/>
            </p:cNvSpPr>
            <p:nvPr/>
          </p:nvSpPr>
          <p:spPr bwMode="auto">
            <a:xfrm>
              <a:off x="-703" y="3385"/>
              <a:ext cx="357" cy="302"/>
            </a:xfrm>
            <a:custGeom>
              <a:avLst/>
              <a:gdLst>
                <a:gd name="T0" fmla="*/ 499 w 499"/>
                <a:gd name="T1" fmla="*/ 0 h 453"/>
                <a:gd name="T2" fmla="*/ 226 w 499"/>
                <a:gd name="T3" fmla="*/ 181 h 453"/>
                <a:gd name="T4" fmla="*/ 0 w 499"/>
                <a:gd name="T5" fmla="*/ 453 h 453"/>
                <a:gd name="T6" fmla="*/ 0 60000 65536"/>
                <a:gd name="T7" fmla="*/ 0 60000 65536"/>
                <a:gd name="T8" fmla="*/ 0 60000 65536"/>
                <a:gd name="T9" fmla="*/ 0 w 499"/>
                <a:gd name="T10" fmla="*/ 0 h 453"/>
                <a:gd name="T11" fmla="*/ 499 w 499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9" h="453">
                  <a:moveTo>
                    <a:pt x="499" y="0"/>
                  </a:moveTo>
                  <a:cubicBezTo>
                    <a:pt x="404" y="52"/>
                    <a:pt x="309" y="105"/>
                    <a:pt x="226" y="181"/>
                  </a:cubicBezTo>
                  <a:cubicBezTo>
                    <a:pt x="143" y="257"/>
                    <a:pt x="38" y="408"/>
                    <a:pt x="0" y="453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" name="Прямоугольник 152"/>
          <p:cNvSpPr/>
          <p:nvPr/>
        </p:nvSpPr>
        <p:spPr>
          <a:xfrm>
            <a:off x="928662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7" name="Group 223"/>
          <p:cNvGrpSpPr>
            <a:grpSpLocks/>
          </p:cNvGrpSpPr>
          <p:nvPr/>
        </p:nvGrpSpPr>
        <p:grpSpPr bwMode="auto">
          <a:xfrm>
            <a:off x="900113" y="836613"/>
            <a:ext cx="889000" cy="889000"/>
            <a:chOff x="-560" y="1616"/>
            <a:chExt cx="560" cy="560"/>
          </a:xfrm>
        </p:grpSpPr>
        <p:sp>
          <p:nvSpPr>
            <p:cNvPr id="158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9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Прямоугольник 159"/>
          <p:cNvSpPr/>
          <p:nvPr/>
        </p:nvSpPr>
        <p:spPr>
          <a:xfrm>
            <a:off x="1857356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1" name="Group 217"/>
          <p:cNvGrpSpPr>
            <a:grpSpLocks/>
          </p:cNvGrpSpPr>
          <p:nvPr/>
        </p:nvGrpSpPr>
        <p:grpSpPr bwMode="auto">
          <a:xfrm>
            <a:off x="1928794" y="1000108"/>
            <a:ext cx="611187" cy="576263"/>
            <a:chOff x="-499" y="709"/>
            <a:chExt cx="499" cy="499"/>
          </a:xfrm>
        </p:grpSpPr>
        <p:sp>
          <p:nvSpPr>
            <p:cNvPr id="162" name="Oval 105"/>
            <p:cNvSpPr>
              <a:spLocks noChangeArrowheads="1"/>
            </p:cNvSpPr>
            <p:nvPr/>
          </p:nvSpPr>
          <p:spPr bwMode="auto">
            <a:xfrm>
              <a:off x="-341" y="84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3" name="Picture 207" descr="Безимени-6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-499" y="709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" name="Прямоугольник 163"/>
          <p:cNvSpPr/>
          <p:nvPr/>
        </p:nvSpPr>
        <p:spPr>
          <a:xfrm>
            <a:off x="2786050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5" name="Group 231"/>
          <p:cNvGrpSpPr>
            <a:grpSpLocks/>
          </p:cNvGrpSpPr>
          <p:nvPr/>
        </p:nvGrpSpPr>
        <p:grpSpPr bwMode="auto">
          <a:xfrm>
            <a:off x="2786050" y="928670"/>
            <a:ext cx="817563" cy="817562"/>
            <a:chOff x="-493" y="2659"/>
            <a:chExt cx="515" cy="515"/>
          </a:xfrm>
        </p:grpSpPr>
        <p:sp>
          <p:nvSpPr>
            <p:cNvPr id="166" name="Oval 232"/>
            <p:cNvSpPr>
              <a:spLocks noChangeArrowheads="1"/>
            </p:cNvSpPr>
            <p:nvPr/>
          </p:nvSpPr>
          <p:spPr bwMode="auto">
            <a:xfrm>
              <a:off x="-295" y="2750"/>
              <a:ext cx="135" cy="272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7" name="Picture 233" descr="Безимени-6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-493" y="2659"/>
              <a:ext cx="51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8" name="Прямоугольник 167"/>
          <p:cNvSpPr/>
          <p:nvPr/>
        </p:nvSpPr>
        <p:spPr>
          <a:xfrm>
            <a:off x="3643306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" name="Picture 254" descr="Безимени-6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3635375" y="836613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Прямоугольник 169"/>
          <p:cNvSpPr/>
          <p:nvPr/>
        </p:nvSpPr>
        <p:spPr>
          <a:xfrm>
            <a:off x="4572000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1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4572000" y="92867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Прямоугольник 171"/>
          <p:cNvSpPr/>
          <p:nvPr/>
        </p:nvSpPr>
        <p:spPr>
          <a:xfrm>
            <a:off x="5500694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3" name="Group 244"/>
          <p:cNvGrpSpPr>
            <a:grpSpLocks/>
          </p:cNvGrpSpPr>
          <p:nvPr/>
        </p:nvGrpSpPr>
        <p:grpSpPr bwMode="auto">
          <a:xfrm>
            <a:off x="5572132" y="928670"/>
            <a:ext cx="685800" cy="727075"/>
            <a:chOff x="-560" y="2251"/>
            <a:chExt cx="560" cy="560"/>
          </a:xfrm>
        </p:grpSpPr>
        <p:sp>
          <p:nvSpPr>
            <p:cNvPr id="174" name="Oval 245"/>
            <p:cNvSpPr>
              <a:spLocks noChangeArrowheads="1"/>
            </p:cNvSpPr>
            <p:nvPr/>
          </p:nvSpPr>
          <p:spPr bwMode="auto">
            <a:xfrm>
              <a:off x="-386" y="2432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5" name="Picture 246" descr="Безимени-6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-560" y="2251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6" name="Прямоугольник 175"/>
          <p:cNvSpPr/>
          <p:nvPr/>
        </p:nvSpPr>
        <p:spPr>
          <a:xfrm>
            <a:off x="7358082" y="85723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8229600" y="857232"/>
            <a:ext cx="914400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7" name="Picture 273" descr="Безимени-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7286644" y="857232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" name="Прямоугольник 177"/>
          <p:cNvSpPr/>
          <p:nvPr/>
        </p:nvSpPr>
        <p:spPr>
          <a:xfrm>
            <a:off x="928662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9" name="Group 227"/>
          <p:cNvGrpSpPr>
            <a:grpSpLocks/>
          </p:cNvGrpSpPr>
          <p:nvPr/>
        </p:nvGrpSpPr>
        <p:grpSpPr bwMode="auto">
          <a:xfrm>
            <a:off x="1000100" y="1785926"/>
            <a:ext cx="685800" cy="727075"/>
            <a:chOff x="-560" y="3203"/>
            <a:chExt cx="560" cy="560"/>
          </a:xfrm>
        </p:grpSpPr>
        <p:sp>
          <p:nvSpPr>
            <p:cNvPr id="180" name="Oval 142"/>
            <p:cNvSpPr>
              <a:spLocks noChangeArrowheads="1"/>
            </p:cNvSpPr>
            <p:nvPr/>
          </p:nvSpPr>
          <p:spPr bwMode="auto">
            <a:xfrm>
              <a:off x="-386" y="338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1" name="Picture 209" descr="Безимени-6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-560" y="3203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2" name="Прямоугольник 181"/>
          <p:cNvSpPr/>
          <p:nvPr/>
        </p:nvSpPr>
        <p:spPr>
          <a:xfrm>
            <a:off x="1857356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3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857356" y="17144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" name="Прямоугольник 185"/>
          <p:cNvSpPr/>
          <p:nvPr/>
        </p:nvSpPr>
        <p:spPr>
          <a:xfrm>
            <a:off x="4572000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7" name="Group 231"/>
          <p:cNvGrpSpPr>
            <a:grpSpLocks/>
          </p:cNvGrpSpPr>
          <p:nvPr/>
        </p:nvGrpSpPr>
        <p:grpSpPr bwMode="auto">
          <a:xfrm>
            <a:off x="4572000" y="1714488"/>
            <a:ext cx="817563" cy="817562"/>
            <a:chOff x="-493" y="2659"/>
            <a:chExt cx="515" cy="515"/>
          </a:xfrm>
        </p:grpSpPr>
        <p:sp>
          <p:nvSpPr>
            <p:cNvPr id="188" name="Oval 232"/>
            <p:cNvSpPr>
              <a:spLocks noChangeArrowheads="1"/>
            </p:cNvSpPr>
            <p:nvPr/>
          </p:nvSpPr>
          <p:spPr bwMode="auto">
            <a:xfrm>
              <a:off x="-295" y="2750"/>
              <a:ext cx="135" cy="272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9" name="Picture 233" descr="Безимени-6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-493" y="2659"/>
              <a:ext cx="51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0" name="Прямоугольник 189"/>
          <p:cNvSpPr/>
          <p:nvPr/>
        </p:nvSpPr>
        <p:spPr>
          <a:xfrm>
            <a:off x="5500694" y="1714488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1" name="Group 223"/>
          <p:cNvGrpSpPr>
            <a:grpSpLocks/>
          </p:cNvGrpSpPr>
          <p:nvPr/>
        </p:nvGrpSpPr>
        <p:grpSpPr bwMode="auto">
          <a:xfrm>
            <a:off x="5429256" y="1643050"/>
            <a:ext cx="889000" cy="889000"/>
            <a:chOff x="-560" y="1616"/>
            <a:chExt cx="560" cy="560"/>
          </a:xfrm>
        </p:grpSpPr>
        <p:sp>
          <p:nvSpPr>
            <p:cNvPr id="192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3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7" name="Прямоугольник 196"/>
          <p:cNvSpPr/>
          <p:nvPr/>
        </p:nvSpPr>
        <p:spPr>
          <a:xfrm>
            <a:off x="0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8" name="Group 231"/>
          <p:cNvGrpSpPr>
            <a:grpSpLocks/>
          </p:cNvGrpSpPr>
          <p:nvPr/>
        </p:nvGrpSpPr>
        <p:grpSpPr bwMode="auto">
          <a:xfrm>
            <a:off x="0" y="2571744"/>
            <a:ext cx="817563" cy="817562"/>
            <a:chOff x="-493" y="2659"/>
            <a:chExt cx="515" cy="515"/>
          </a:xfrm>
        </p:grpSpPr>
        <p:sp>
          <p:nvSpPr>
            <p:cNvPr id="199" name="Oval 232"/>
            <p:cNvSpPr>
              <a:spLocks noChangeArrowheads="1"/>
            </p:cNvSpPr>
            <p:nvPr/>
          </p:nvSpPr>
          <p:spPr bwMode="auto">
            <a:xfrm>
              <a:off x="-295" y="2750"/>
              <a:ext cx="135" cy="272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0" name="Picture 233" descr="Безимени-6"/>
            <p:cNvPicPr>
              <a:picLocks noChangeAspect="1" noChangeArrowheads="1"/>
            </p:cNvPicPr>
            <p:nvPr/>
          </p:nvPicPr>
          <p:blipFill>
            <a:blip r:embed="rId24" cstate="email"/>
            <a:srcRect/>
            <a:stretch>
              <a:fillRect/>
            </a:stretch>
          </p:blipFill>
          <p:spPr bwMode="auto">
            <a:xfrm>
              <a:off x="-493" y="2659"/>
              <a:ext cx="51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1" name="Прямоугольник 200"/>
          <p:cNvSpPr/>
          <p:nvPr/>
        </p:nvSpPr>
        <p:spPr>
          <a:xfrm>
            <a:off x="928662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2" name="Picture 254" descr="Безимени-6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928662" y="2643182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Прямоугольник 202"/>
          <p:cNvSpPr/>
          <p:nvPr/>
        </p:nvSpPr>
        <p:spPr>
          <a:xfrm>
            <a:off x="1857356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4" name="Group 217"/>
          <p:cNvGrpSpPr>
            <a:grpSpLocks/>
          </p:cNvGrpSpPr>
          <p:nvPr/>
        </p:nvGrpSpPr>
        <p:grpSpPr bwMode="auto">
          <a:xfrm>
            <a:off x="2000232" y="2714620"/>
            <a:ext cx="611187" cy="576263"/>
            <a:chOff x="-499" y="709"/>
            <a:chExt cx="499" cy="499"/>
          </a:xfrm>
        </p:grpSpPr>
        <p:sp>
          <p:nvSpPr>
            <p:cNvPr id="205" name="Oval 105"/>
            <p:cNvSpPr>
              <a:spLocks noChangeArrowheads="1"/>
            </p:cNvSpPr>
            <p:nvPr/>
          </p:nvSpPr>
          <p:spPr bwMode="auto">
            <a:xfrm>
              <a:off x="-341" y="84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6" name="Picture 207" descr="Безимени-6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-499" y="709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" name="Прямоугольник 206"/>
          <p:cNvSpPr/>
          <p:nvPr/>
        </p:nvSpPr>
        <p:spPr>
          <a:xfrm>
            <a:off x="2786050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8" name="Group 222"/>
          <p:cNvGrpSpPr>
            <a:grpSpLocks/>
          </p:cNvGrpSpPr>
          <p:nvPr/>
        </p:nvGrpSpPr>
        <p:grpSpPr bwMode="auto">
          <a:xfrm>
            <a:off x="2857488" y="2714620"/>
            <a:ext cx="673100" cy="647700"/>
            <a:chOff x="97" y="3385"/>
            <a:chExt cx="424" cy="408"/>
          </a:xfrm>
        </p:grpSpPr>
        <p:sp>
          <p:nvSpPr>
            <p:cNvPr id="209" name="Oval 137"/>
            <p:cNvSpPr>
              <a:spLocks noChangeArrowheads="1"/>
            </p:cNvSpPr>
            <p:nvPr/>
          </p:nvSpPr>
          <p:spPr bwMode="auto">
            <a:xfrm>
              <a:off x="249" y="3430"/>
              <a:ext cx="135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0" name="Picture 199" descr="Безимени-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97" y="3385"/>
              <a:ext cx="4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1" name="Прямоугольник 210"/>
          <p:cNvSpPr/>
          <p:nvPr/>
        </p:nvSpPr>
        <p:spPr>
          <a:xfrm>
            <a:off x="3643306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3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3714744" y="257174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Прямоугольник 213"/>
          <p:cNvSpPr/>
          <p:nvPr/>
        </p:nvSpPr>
        <p:spPr>
          <a:xfrm>
            <a:off x="4572000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" name="Picture 273" descr="Безимени-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500562" y="2571744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" name="Прямоугольник 215"/>
          <p:cNvSpPr/>
          <p:nvPr/>
        </p:nvSpPr>
        <p:spPr>
          <a:xfrm>
            <a:off x="5500694" y="2571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7" name="Group 244"/>
          <p:cNvGrpSpPr>
            <a:grpSpLocks/>
          </p:cNvGrpSpPr>
          <p:nvPr/>
        </p:nvGrpSpPr>
        <p:grpSpPr bwMode="auto">
          <a:xfrm>
            <a:off x="5572132" y="2643182"/>
            <a:ext cx="685800" cy="727075"/>
            <a:chOff x="-560" y="2251"/>
            <a:chExt cx="560" cy="560"/>
          </a:xfrm>
        </p:grpSpPr>
        <p:sp>
          <p:nvSpPr>
            <p:cNvPr id="218" name="Oval 245"/>
            <p:cNvSpPr>
              <a:spLocks noChangeArrowheads="1"/>
            </p:cNvSpPr>
            <p:nvPr/>
          </p:nvSpPr>
          <p:spPr bwMode="auto">
            <a:xfrm>
              <a:off x="-386" y="2432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19" name="Picture 246" descr="Безимени-6"/>
            <p:cNvPicPr>
              <a:picLocks noChangeAspect="1" noChangeArrowheads="1"/>
            </p:cNvPicPr>
            <p:nvPr/>
          </p:nvPicPr>
          <p:blipFill>
            <a:blip r:embed="rId27" cstate="email"/>
            <a:srcRect/>
            <a:stretch>
              <a:fillRect/>
            </a:stretch>
          </p:blipFill>
          <p:spPr bwMode="auto">
            <a:xfrm>
              <a:off x="-560" y="2251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7" name="Прямоугольник 226"/>
          <p:cNvSpPr/>
          <p:nvPr/>
        </p:nvSpPr>
        <p:spPr>
          <a:xfrm>
            <a:off x="2786050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8" name="Group 223"/>
          <p:cNvGrpSpPr>
            <a:grpSpLocks/>
          </p:cNvGrpSpPr>
          <p:nvPr/>
        </p:nvGrpSpPr>
        <p:grpSpPr bwMode="auto">
          <a:xfrm>
            <a:off x="2714612" y="3429000"/>
            <a:ext cx="889000" cy="889000"/>
            <a:chOff x="-560" y="1616"/>
            <a:chExt cx="560" cy="560"/>
          </a:xfrm>
        </p:grpSpPr>
        <p:sp>
          <p:nvSpPr>
            <p:cNvPr id="229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0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" name="Прямоугольник 234"/>
          <p:cNvSpPr/>
          <p:nvPr/>
        </p:nvSpPr>
        <p:spPr>
          <a:xfrm>
            <a:off x="4572000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6" name="Group 222"/>
          <p:cNvGrpSpPr>
            <a:grpSpLocks/>
          </p:cNvGrpSpPr>
          <p:nvPr/>
        </p:nvGrpSpPr>
        <p:grpSpPr bwMode="auto">
          <a:xfrm>
            <a:off x="4714876" y="3571876"/>
            <a:ext cx="673100" cy="647700"/>
            <a:chOff x="97" y="3385"/>
            <a:chExt cx="424" cy="408"/>
          </a:xfrm>
        </p:grpSpPr>
        <p:sp>
          <p:nvSpPr>
            <p:cNvPr id="237" name="Oval 137"/>
            <p:cNvSpPr>
              <a:spLocks noChangeArrowheads="1"/>
            </p:cNvSpPr>
            <p:nvPr/>
          </p:nvSpPr>
          <p:spPr bwMode="auto">
            <a:xfrm>
              <a:off x="249" y="3430"/>
              <a:ext cx="135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8" name="Picture 199" descr="Безимени-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97" y="3385"/>
              <a:ext cx="4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9" name="Прямоугольник 238"/>
          <p:cNvSpPr/>
          <p:nvPr/>
        </p:nvSpPr>
        <p:spPr>
          <a:xfrm>
            <a:off x="5500694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0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5500694" y="34290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" name="Прямоугольник 244"/>
          <p:cNvSpPr/>
          <p:nvPr/>
        </p:nvSpPr>
        <p:spPr>
          <a:xfrm>
            <a:off x="0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6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0" y="428625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" name="Прямоугольник 246"/>
          <p:cNvSpPr/>
          <p:nvPr/>
        </p:nvSpPr>
        <p:spPr>
          <a:xfrm>
            <a:off x="928662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1" name="Group 294"/>
          <p:cNvGrpSpPr>
            <a:grpSpLocks/>
          </p:cNvGrpSpPr>
          <p:nvPr/>
        </p:nvGrpSpPr>
        <p:grpSpPr bwMode="auto">
          <a:xfrm>
            <a:off x="1071538" y="4500570"/>
            <a:ext cx="504825" cy="504825"/>
            <a:chOff x="-493" y="2659"/>
            <a:chExt cx="515" cy="515"/>
          </a:xfrm>
        </p:grpSpPr>
        <p:sp>
          <p:nvSpPr>
            <p:cNvPr id="252" name="Oval 295"/>
            <p:cNvSpPr>
              <a:spLocks noChangeArrowheads="1"/>
            </p:cNvSpPr>
            <p:nvPr/>
          </p:nvSpPr>
          <p:spPr bwMode="auto">
            <a:xfrm>
              <a:off x="-295" y="2750"/>
              <a:ext cx="135" cy="272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3" name="Picture 296" descr="Безимени-6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-493" y="2659"/>
              <a:ext cx="51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4" name="Прямоугольник 253"/>
          <p:cNvSpPr/>
          <p:nvPr/>
        </p:nvSpPr>
        <p:spPr>
          <a:xfrm>
            <a:off x="1857356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5" name="Picture 254" descr="Безимени-6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1857356" y="4357694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" name="Прямоугольник 255"/>
          <p:cNvSpPr/>
          <p:nvPr/>
        </p:nvSpPr>
        <p:spPr>
          <a:xfrm>
            <a:off x="2786050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7" name="Group 222"/>
          <p:cNvGrpSpPr>
            <a:grpSpLocks/>
          </p:cNvGrpSpPr>
          <p:nvPr/>
        </p:nvGrpSpPr>
        <p:grpSpPr bwMode="auto">
          <a:xfrm>
            <a:off x="2857488" y="4429132"/>
            <a:ext cx="673100" cy="647700"/>
            <a:chOff x="97" y="3385"/>
            <a:chExt cx="424" cy="408"/>
          </a:xfrm>
        </p:grpSpPr>
        <p:sp>
          <p:nvSpPr>
            <p:cNvPr id="258" name="Oval 137"/>
            <p:cNvSpPr>
              <a:spLocks noChangeArrowheads="1"/>
            </p:cNvSpPr>
            <p:nvPr/>
          </p:nvSpPr>
          <p:spPr bwMode="auto">
            <a:xfrm>
              <a:off x="249" y="3430"/>
              <a:ext cx="135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9" name="Picture 199" descr="Безимени-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97" y="3385"/>
              <a:ext cx="4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0" name="Прямоугольник 259"/>
          <p:cNvSpPr/>
          <p:nvPr/>
        </p:nvSpPr>
        <p:spPr>
          <a:xfrm>
            <a:off x="3643306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1" name="Group 223"/>
          <p:cNvGrpSpPr>
            <a:grpSpLocks/>
          </p:cNvGrpSpPr>
          <p:nvPr/>
        </p:nvGrpSpPr>
        <p:grpSpPr bwMode="auto">
          <a:xfrm>
            <a:off x="3643306" y="4286256"/>
            <a:ext cx="889000" cy="889000"/>
            <a:chOff x="-560" y="1616"/>
            <a:chExt cx="560" cy="560"/>
          </a:xfrm>
        </p:grpSpPr>
        <p:sp>
          <p:nvSpPr>
            <p:cNvPr id="262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3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4" name="Прямоугольник 263"/>
          <p:cNvSpPr/>
          <p:nvPr/>
        </p:nvSpPr>
        <p:spPr>
          <a:xfrm>
            <a:off x="4572000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5" name="Picture 251" descr="Безимени-6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5678551">
            <a:off x="4672348" y="4386604"/>
            <a:ext cx="7445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" name="Прямоугольник 265"/>
          <p:cNvSpPr/>
          <p:nvPr/>
        </p:nvSpPr>
        <p:spPr>
          <a:xfrm>
            <a:off x="3643306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7" name="Group 227"/>
          <p:cNvGrpSpPr>
            <a:grpSpLocks/>
          </p:cNvGrpSpPr>
          <p:nvPr/>
        </p:nvGrpSpPr>
        <p:grpSpPr bwMode="auto">
          <a:xfrm>
            <a:off x="3714744" y="3500438"/>
            <a:ext cx="685800" cy="727075"/>
            <a:chOff x="-560" y="3203"/>
            <a:chExt cx="560" cy="560"/>
          </a:xfrm>
        </p:grpSpPr>
        <p:sp>
          <p:nvSpPr>
            <p:cNvPr id="268" name="Oval 142"/>
            <p:cNvSpPr>
              <a:spLocks noChangeArrowheads="1"/>
            </p:cNvSpPr>
            <p:nvPr/>
          </p:nvSpPr>
          <p:spPr bwMode="auto">
            <a:xfrm>
              <a:off x="-386" y="338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69" name="Picture 209" descr="Безимени-6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-560" y="3203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0" name="Прямоугольник 269"/>
          <p:cNvSpPr/>
          <p:nvPr/>
        </p:nvSpPr>
        <p:spPr>
          <a:xfrm>
            <a:off x="7358082" y="1714488"/>
            <a:ext cx="8429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Group 217"/>
          <p:cNvGrpSpPr>
            <a:grpSpLocks/>
          </p:cNvGrpSpPr>
          <p:nvPr/>
        </p:nvGrpSpPr>
        <p:grpSpPr bwMode="auto">
          <a:xfrm>
            <a:off x="7429520" y="1857364"/>
            <a:ext cx="611187" cy="576263"/>
            <a:chOff x="-499" y="709"/>
            <a:chExt cx="499" cy="499"/>
          </a:xfrm>
        </p:grpSpPr>
        <p:sp>
          <p:nvSpPr>
            <p:cNvPr id="272" name="Oval 105"/>
            <p:cNvSpPr>
              <a:spLocks noChangeArrowheads="1"/>
            </p:cNvSpPr>
            <p:nvPr/>
          </p:nvSpPr>
          <p:spPr bwMode="auto">
            <a:xfrm>
              <a:off x="-341" y="84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3" name="Picture 207" descr="Безимени-6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-499" y="709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4" name="Прямоугольник 273"/>
          <p:cNvSpPr/>
          <p:nvPr/>
        </p:nvSpPr>
        <p:spPr>
          <a:xfrm>
            <a:off x="7358082" y="3429000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5" name="Picture 254" descr="Безимени-6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7286644" y="3429000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" name="Прямоугольник 275"/>
          <p:cNvSpPr/>
          <p:nvPr/>
        </p:nvSpPr>
        <p:spPr>
          <a:xfrm>
            <a:off x="7358082" y="257174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7" name="Group 294"/>
          <p:cNvGrpSpPr>
            <a:grpSpLocks/>
          </p:cNvGrpSpPr>
          <p:nvPr/>
        </p:nvGrpSpPr>
        <p:grpSpPr bwMode="auto">
          <a:xfrm>
            <a:off x="7500958" y="2714620"/>
            <a:ext cx="504825" cy="504825"/>
            <a:chOff x="-493" y="2659"/>
            <a:chExt cx="515" cy="515"/>
          </a:xfrm>
        </p:grpSpPr>
        <p:sp>
          <p:nvSpPr>
            <p:cNvPr id="278" name="Oval 295"/>
            <p:cNvSpPr>
              <a:spLocks noChangeArrowheads="1"/>
            </p:cNvSpPr>
            <p:nvPr/>
          </p:nvSpPr>
          <p:spPr bwMode="auto">
            <a:xfrm>
              <a:off x="-295" y="2750"/>
              <a:ext cx="135" cy="272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79" name="Picture 296" descr="Безимени-6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-493" y="2659"/>
              <a:ext cx="51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0" name="Прямоугольник 279"/>
          <p:cNvSpPr/>
          <p:nvPr/>
        </p:nvSpPr>
        <p:spPr>
          <a:xfrm>
            <a:off x="0" y="3429000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1" name="Picture 275" descr="Безимени-6"/>
          <p:cNvPicPr>
            <a:picLocks noChangeAspect="1" noChangeArrowheads="1"/>
          </p:cNvPicPr>
          <p:nvPr/>
        </p:nvPicPr>
        <p:blipFill>
          <a:blip r:embed="rId33" cstate="email"/>
          <a:srcRect/>
          <a:stretch>
            <a:fillRect/>
          </a:stretch>
        </p:blipFill>
        <p:spPr bwMode="auto">
          <a:xfrm>
            <a:off x="214282" y="3500438"/>
            <a:ext cx="6492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" name="Прямоугольник 281"/>
          <p:cNvSpPr/>
          <p:nvPr/>
        </p:nvSpPr>
        <p:spPr>
          <a:xfrm>
            <a:off x="2786050" y="1714488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3" name="Picture 273" descr="Безимени-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714612" y="1714488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" name="Прямоугольник 283"/>
          <p:cNvSpPr/>
          <p:nvPr/>
        </p:nvSpPr>
        <p:spPr>
          <a:xfrm>
            <a:off x="5500694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5" name="Group 294"/>
          <p:cNvGrpSpPr>
            <a:grpSpLocks/>
          </p:cNvGrpSpPr>
          <p:nvPr/>
        </p:nvGrpSpPr>
        <p:grpSpPr bwMode="auto">
          <a:xfrm>
            <a:off x="5715008" y="4500570"/>
            <a:ext cx="504825" cy="504825"/>
            <a:chOff x="-493" y="2659"/>
            <a:chExt cx="515" cy="515"/>
          </a:xfrm>
        </p:grpSpPr>
        <p:sp>
          <p:nvSpPr>
            <p:cNvPr id="286" name="Oval 295"/>
            <p:cNvSpPr>
              <a:spLocks noChangeArrowheads="1"/>
            </p:cNvSpPr>
            <p:nvPr/>
          </p:nvSpPr>
          <p:spPr bwMode="auto">
            <a:xfrm>
              <a:off x="-295" y="2750"/>
              <a:ext cx="135" cy="272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87" name="Picture 296" descr="Безимени-6"/>
            <p:cNvPicPr>
              <a:picLocks noChangeAspect="1" noChangeArrowheads="1"/>
            </p:cNvPicPr>
            <p:nvPr/>
          </p:nvPicPr>
          <p:blipFill>
            <a:blip r:embed="rId31" cstate="email"/>
            <a:srcRect/>
            <a:stretch>
              <a:fillRect/>
            </a:stretch>
          </p:blipFill>
          <p:spPr bwMode="auto">
            <a:xfrm>
              <a:off x="-493" y="2659"/>
              <a:ext cx="515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8" name="Прямоугольник 287"/>
          <p:cNvSpPr/>
          <p:nvPr/>
        </p:nvSpPr>
        <p:spPr>
          <a:xfrm>
            <a:off x="6429388" y="4286256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9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6429388" y="428625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Прямоугольник 289"/>
          <p:cNvSpPr/>
          <p:nvPr/>
        </p:nvSpPr>
        <p:spPr>
          <a:xfrm>
            <a:off x="7358082" y="4286256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1" name="Group 217"/>
          <p:cNvGrpSpPr>
            <a:grpSpLocks/>
          </p:cNvGrpSpPr>
          <p:nvPr/>
        </p:nvGrpSpPr>
        <p:grpSpPr bwMode="auto">
          <a:xfrm>
            <a:off x="7429520" y="4429132"/>
            <a:ext cx="611187" cy="576263"/>
            <a:chOff x="-499" y="709"/>
            <a:chExt cx="499" cy="499"/>
          </a:xfrm>
        </p:grpSpPr>
        <p:sp>
          <p:nvSpPr>
            <p:cNvPr id="292" name="Oval 105"/>
            <p:cNvSpPr>
              <a:spLocks noChangeArrowheads="1"/>
            </p:cNvSpPr>
            <p:nvPr/>
          </p:nvSpPr>
          <p:spPr bwMode="auto">
            <a:xfrm>
              <a:off x="-341" y="84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3" name="Picture 207" descr="Безимени-6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-499" y="709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4" name="Прямоугольник 293"/>
          <p:cNvSpPr/>
          <p:nvPr/>
        </p:nvSpPr>
        <p:spPr>
          <a:xfrm>
            <a:off x="0" y="514351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5" name="Group 227"/>
          <p:cNvGrpSpPr>
            <a:grpSpLocks/>
          </p:cNvGrpSpPr>
          <p:nvPr/>
        </p:nvGrpSpPr>
        <p:grpSpPr bwMode="auto">
          <a:xfrm>
            <a:off x="0" y="5214950"/>
            <a:ext cx="685800" cy="727075"/>
            <a:chOff x="-560" y="3203"/>
            <a:chExt cx="560" cy="560"/>
          </a:xfrm>
        </p:grpSpPr>
        <p:sp>
          <p:nvSpPr>
            <p:cNvPr id="296" name="Oval 142"/>
            <p:cNvSpPr>
              <a:spLocks noChangeArrowheads="1"/>
            </p:cNvSpPr>
            <p:nvPr/>
          </p:nvSpPr>
          <p:spPr bwMode="auto">
            <a:xfrm>
              <a:off x="-386" y="338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97" name="Picture 209" descr="Безимени-6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-560" y="3203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8" name="Прямоугольник 297"/>
          <p:cNvSpPr/>
          <p:nvPr/>
        </p:nvSpPr>
        <p:spPr>
          <a:xfrm>
            <a:off x="928662" y="514351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9" name="Group 223"/>
          <p:cNvGrpSpPr>
            <a:grpSpLocks/>
          </p:cNvGrpSpPr>
          <p:nvPr/>
        </p:nvGrpSpPr>
        <p:grpSpPr bwMode="auto">
          <a:xfrm>
            <a:off x="928662" y="5143512"/>
            <a:ext cx="889000" cy="889000"/>
            <a:chOff x="-560" y="1616"/>
            <a:chExt cx="560" cy="560"/>
          </a:xfrm>
        </p:grpSpPr>
        <p:sp>
          <p:nvSpPr>
            <p:cNvPr id="300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1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2" name="Прямоугольник 301"/>
          <p:cNvSpPr/>
          <p:nvPr/>
        </p:nvSpPr>
        <p:spPr>
          <a:xfrm>
            <a:off x="1857356" y="5143512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3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857356" y="514351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" name="Прямоугольник 303"/>
          <p:cNvSpPr/>
          <p:nvPr/>
        </p:nvSpPr>
        <p:spPr>
          <a:xfrm>
            <a:off x="5500694" y="514351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5" name="Group 222"/>
          <p:cNvGrpSpPr>
            <a:grpSpLocks/>
          </p:cNvGrpSpPr>
          <p:nvPr/>
        </p:nvGrpSpPr>
        <p:grpSpPr bwMode="auto">
          <a:xfrm>
            <a:off x="5572132" y="5286388"/>
            <a:ext cx="673100" cy="647700"/>
            <a:chOff x="97" y="3385"/>
            <a:chExt cx="424" cy="408"/>
          </a:xfrm>
        </p:grpSpPr>
        <p:sp>
          <p:nvSpPr>
            <p:cNvPr id="306" name="Oval 137"/>
            <p:cNvSpPr>
              <a:spLocks noChangeArrowheads="1"/>
            </p:cNvSpPr>
            <p:nvPr/>
          </p:nvSpPr>
          <p:spPr bwMode="auto">
            <a:xfrm>
              <a:off x="249" y="3430"/>
              <a:ext cx="135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07" name="Picture 199" descr="Безимени-3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97" y="3385"/>
              <a:ext cx="424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" name="Прямоугольник 307"/>
          <p:cNvSpPr/>
          <p:nvPr/>
        </p:nvSpPr>
        <p:spPr>
          <a:xfrm>
            <a:off x="6429388" y="5143512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9" name="Group 223"/>
          <p:cNvGrpSpPr>
            <a:grpSpLocks/>
          </p:cNvGrpSpPr>
          <p:nvPr/>
        </p:nvGrpSpPr>
        <p:grpSpPr bwMode="auto">
          <a:xfrm>
            <a:off x="6429388" y="5143512"/>
            <a:ext cx="889000" cy="889000"/>
            <a:chOff x="-560" y="1616"/>
            <a:chExt cx="560" cy="560"/>
          </a:xfrm>
        </p:grpSpPr>
        <p:sp>
          <p:nvSpPr>
            <p:cNvPr id="310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11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" name="Прямоугольник 311"/>
          <p:cNvSpPr/>
          <p:nvPr/>
        </p:nvSpPr>
        <p:spPr>
          <a:xfrm>
            <a:off x="7358082" y="5143512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3" name="Picture 254" descr="Безимени-6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7358082" y="5143512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" name="Прямоугольник 313"/>
          <p:cNvSpPr/>
          <p:nvPr/>
        </p:nvSpPr>
        <p:spPr>
          <a:xfrm>
            <a:off x="928662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5" name="Picture 251" descr="Безимени-6"/>
          <p:cNvPicPr>
            <a:picLocks noChangeAspect="1" noChangeArrowheads="1"/>
          </p:cNvPicPr>
          <p:nvPr/>
        </p:nvPicPr>
        <p:blipFill>
          <a:blip r:embed="rId32" cstate="email"/>
          <a:srcRect/>
          <a:stretch>
            <a:fillRect/>
          </a:stretch>
        </p:blipFill>
        <p:spPr bwMode="auto">
          <a:xfrm rot="5678551">
            <a:off x="1100447" y="6084552"/>
            <a:ext cx="744538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" name="Прямоугольник 315"/>
          <p:cNvSpPr/>
          <p:nvPr/>
        </p:nvSpPr>
        <p:spPr>
          <a:xfrm>
            <a:off x="1857356" y="6000744"/>
            <a:ext cx="8572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" name="Picture 273" descr="Безимени-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857356" y="5992813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" name="Прямоугольник 317"/>
          <p:cNvSpPr/>
          <p:nvPr/>
        </p:nvSpPr>
        <p:spPr>
          <a:xfrm>
            <a:off x="2714612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9" name="Picture 247" descr="Безимени-6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2786050" y="59944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0" name="Прямоугольник 319"/>
          <p:cNvSpPr/>
          <p:nvPr/>
        </p:nvSpPr>
        <p:spPr>
          <a:xfrm>
            <a:off x="3643306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1" name="Group 217"/>
          <p:cNvGrpSpPr>
            <a:grpSpLocks/>
          </p:cNvGrpSpPr>
          <p:nvPr/>
        </p:nvGrpSpPr>
        <p:grpSpPr bwMode="auto">
          <a:xfrm>
            <a:off x="3786182" y="6143644"/>
            <a:ext cx="611187" cy="576263"/>
            <a:chOff x="-499" y="709"/>
            <a:chExt cx="499" cy="499"/>
          </a:xfrm>
        </p:grpSpPr>
        <p:sp>
          <p:nvSpPr>
            <p:cNvPr id="322" name="Oval 105"/>
            <p:cNvSpPr>
              <a:spLocks noChangeArrowheads="1"/>
            </p:cNvSpPr>
            <p:nvPr/>
          </p:nvSpPr>
          <p:spPr bwMode="auto">
            <a:xfrm>
              <a:off x="-341" y="845"/>
              <a:ext cx="226" cy="227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3" name="Picture 207" descr="Безимени-6"/>
            <p:cNvPicPr>
              <a:picLocks noChangeAspect="1" noChangeArrowheads="1"/>
            </p:cNvPicPr>
            <p:nvPr/>
          </p:nvPicPr>
          <p:blipFill>
            <a:blip r:embed="rId23" cstate="email"/>
            <a:srcRect/>
            <a:stretch>
              <a:fillRect/>
            </a:stretch>
          </p:blipFill>
          <p:spPr bwMode="auto">
            <a:xfrm>
              <a:off x="-499" y="709"/>
              <a:ext cx="499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4" name="Прямоугольник 323"/>
          <p:cNvSpPr/>
          <p:nvPr/>
        </p:nvSpPr>
        <p:spPr>
          <a:xfrm>
            <a:off x="4572000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5" name="Group 223"/>
          <p:cNvGrpSpPr>
            <a:grpSpLocks/>
          </p:cNvGrpSpPr>
          <p:nvPr/>
        </p:nvGrpSpPr>
        <p:grpSpPr bwMode="auto">
          <a:xfrm>
            <a:off x="4572000" y="5969000"/>
            <a:ext cx="889000" cy="889000"/>
            <a:chOff x="-560" y="1616"/>
            <a:chExt cx="560" cy="560"/>
          </a:xfrm>
        </p:grpSpPr>
        <p:sp>
          <p:nvSpPr>
            <p:cNvPr id="326" name="Oval 224"/>
            <p:cNvSpPr>
              <a:spLocks noChangeArrowheads="1"/>
            </p:cNvSpPr>
            <p:nvPr/>
          </p:nvSpPr>
          <p:spPr bwMode="auto">
            <a:xfrm>
              <a:off x="-477" y="1843"/>
              <a:ext cx="137" cy="136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7" name="Picture 225" descr="Безимени-6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-560" y="1616"/>
              <a:ext cx="560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" name="Прямоугольник 327"/>
          <p:cNvSpPr/>
          <p:nvPr/>
        </p:nvSpPr>
        <p:spPr>
          <a:xfrm>
            <a:off x="5500694" y="6000744"/>
            <a:ext cx="91440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9" name="Picture 273" descr="Безимени-6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5572132" y="5992813"/>
            <a:ext cx="8651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Рисунок 249" descr="comp1.gif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301297" y="0"/>
            <a:ext cx="842703" cy="857232"/>
          </a:xfrm>
          <a:prstGeom prst="rect">
            <a:avLst/>
          </a:prstGeom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4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8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- Взры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85786" y="3143248"/>
          <a:ext cx="3862312" cy="744542"/>
        </p:xfrm>
        <a:graphic>
          <a:graphicData uri="http://schemas.openxmlformats.org/presentationml/2006/ole">
            <p:oleObj spid="_x0000_s18434" name="Формула" r:id="rId6" imgW="1054100" imgH="203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85852" y="235743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7" name="Стрелка влево 6">
            <a:hlinkClick r:id="rId7" action="ppaction://hlinksldjump"/>
          </p:cNvPr>
          <p:cNvSpPr/>
          <p:nvPr/>
        </p:nvSpPr>
        <p:spPr>
          <a:xfrm rot="1153648">
            <a:off x="7858148" y="6072206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42910" y="3214686"/>
          <a:ext cx="3908846" cy="744542"/>
        </p:xfrm>
        <a:graphic>
          <a:graphicData uri="http://schemas.openxmlformats.org/presentationml/2006/ole">
            <p:oleObj spid="_x0000_s16386" name="Формула" r:id="rId6" imgW="1066337" imgH="203112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4414" y="235743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7" name="Стрелка влево 6">
            <a:hlinkClick r:id="rId7" action="ppaction://hlinksldjump"/>
          </p:cNvPr>
          <p:cNvSpPr/>
          <p:nvPr/>
        </p:nvSpPr>
        <p:spPr>
          <a:xfrm rot="1153648">
            <a:off x="8051677" y="6177880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4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714348" y="3357562"/>
          <a:ext cx="3976710" cy="530228"/>
        </p:xfrm>
        <a:graphic>
          <a:graphicData uri="http://schemas.openxmlformats.org/presentationml/2006/ole">
            <p:oleObj spid="_x0000_s14338" name="Формула" r:id="rId6" imgW="1524000" imgH="203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852" y="235743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7" name="Стрелка влево 6">
            <a:hlinkClick r:id="rId7" action="ppaction://hlinksldjump"/>
          </p:cNvPr>
          <p:cNvSpPr/>
          <p:nvPr/>
        </p:nvSpPr>
        <p:spPr>
          <a:xfrm rot="1153648">
            <a:off x="8051678" y="6177881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4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a-s-template-aquatica-02-cop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357422" y="1500174"/>
          <a:ext cx="4701513" cy="642942"/>
        </p:xfrm>
        <a:graphic>
          <a:graphicData uri="http://schemas.openxmlformats.org/presentationml/2006/ole">
            <p:oleObj spid="_x0000_s12290" name="Формула" r:id="rId5" imgW="1485900" imgH="203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28926" y="64291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 rot="1153648">
            <a:off x="8194553" y="6177882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-s-template-aquatica-02-cop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64291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285984" y="1571612"/>
          <a:ext cx="4741697" cy="642942"/>
        </p:xfrm>
        <a:graphic>
          <a:graphicData uri="http://schemas.openxmlformats.org/presentationml/2006/ole">
            <p:oleObj spid="_x0000_s11267" name="Формула" r:id="rId5" imgW="1497950" imgH="203112" progId="Equation.3">
              <p:embed/>
            </p:oleObj>
          </a:graphicData>
        </a:graphic>
      </p:graphicFrame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 rot="1153648">
            <a:off x="8051677" y="6106442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-s-template-aquatica-02-copy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28926" y="64291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000232" y="1643050"/>
          <a:ext cx="4982801" cy="642942"/>
        </p:xfrm>
        <a:graphic>
          <a:graphicData uri="http://schemas.openxmlformats.org/presentationml/2006/ole">
            <p:oleObj spid="_x0000_s10242" name="Формула" r:id="rId5" imgW="1574800" imgH="203200" progId="Equation.3">
              <p:embed/>
            </p:oleObj>
          </a:graphicData>
        </a:graphic>
      </p:graphicFrame>
      <p:sp>
        <p:nvSpPr>
          <p:cNvPr id="11" name="Стрелка влево 10">
            <a:hlinkClick r:id="rId6" action="ppaction://hlinksldjump"/>
          </p:cNvPr>
          <p:cNvSpPr/>
          <p:nvPr/>
        </p:nvSpPr>
        <p:spPr>
          <a:xfrm rot="1153648">
            <a:off x="8123115" y="6106441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 rot="-2265459">
            <a:off x="7956550" y="61372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/>
              <a:t>обратно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28" y="242886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Gabriola" pitchFamily="82" charset="0"/>
              </a:rPr>
              <a:t>Решите уравнение:</a:t>
            </a:r>
            <a:endParaRPr lang="ru-RU" sz="3200" dirty="0">
              <a:latin typeface="Gabriola" pitchFamily="82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00100" y="3286124"/>
          <a:ext cx="3571900" cy="816434"/>
        </p:xfrm>
        <a:graphic>
          <a:graphicData uri="http://schemas.openxmlformats.org/presentationml/2006/ole">
            <p:oleObj spid="_x0000_s9218" name="Формула" r:id="rId5" imgW="888614" imgH="203112" progId="Equation.3">
              <p:embed/>
            </p:oleObj>
          </a:graphicData>
        </a:graphic>
      </p:graphicFrame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 rot="1153648">
            <a:off x="8051678" y="6177881"/>
            <a:ext cx="714380" cy="428628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circle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r_boi">
  <a:themeElements>
    <a:clrScheme name="mor_bo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r_bo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r_bo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r_bo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r_bo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r_bo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r_bo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r_bo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r_bo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r_bo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r_bo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r_bo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r_bo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r_bo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7486</TotalTime>
  <Words>85</Words>
  <Application>Microsoft Office PowerPoint</Application>
  <PresentationFormat>Экран (4:3)</PresentationFormat>
  <Paragraphs>53</Paragraphs>
  <Slides>17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mor_boi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DANILGROUP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вва</dc:creator>
  <cp:lastModifiedBy>USER</cp:lastModifiedBy>
  <cp:revision>37</cp:revision>
  <dcterms:created xsi:type="dcterms:W3CDTF">2013-08-11T03:56:02Z</dcterms:created>
  <dcterms:modified xsi:type="dcterms:W3CDTF">2014-05-12T18:17:36Z</dcterms:modified>
</cp:coreProperties>
</file>