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286AA-A469-4881-A6F3-0D7F1BAB54AA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7E05F9-DCD3-4AEE-8658-4745955DD72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37.jpeg"/><Relationship Id="rId4" Type="http://schemas.openxmlformats.org/officeDocument/2006/relationships/image" Target="../media/image32.jpeg"/><Relationship Id="rId9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200" dirty="0" smtClean="0"/>
              <a:t>Путешествие в страну Здоровья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Четвертая станция – «Здоровое питание».</a:t>
            </a:r>
            <a:endParaRPr lang="ru-RU" sz="6000" dirty="0"/>
          </a:p>
        </p:txBody>
      </p:sp>
      <p:pic>
        <p:nvPicPr>
          <p:cNvPr id="22530" name="Picture 2" descr="C:\Users\Администратор\Desktop\здоровье\картинки к здоровому образу жизни\2375422_4fc910a4.jpg"/>
          <p:cNvPicPr>
            <a:picLocks noChangeAspect="1" noChangeArrowheads="1"/>
          </p:cNvPicPr>
          <p:nvPr/>
        </p:nvPicPr>
        <p:blipFill>
          <a:blip r:embed="rId2" cstate="print"/>
          <a:srcRect b="9482"/>
          <a:stretch>
            <a:fillRect/>
          </a:stretch>
        </p:blipFill>
        <p:spPr bwMode="auto">
          <a:xfrm>
            <a:off x="2267744" y="2276872"/>
            <a:ext cx="4248472" cy="4335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0" y="1340768"/>
            <a:ext cx="3923928" cy="112404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Органические вещества: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белки,     жиры,    углеводы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923928" y="1412776"/>
            <a:ext cx="1409700" cy="10430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Организм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человека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327576" y="1412776"/>
            <a:ext cx="3816424" cy="101867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Неорганические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в-ва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вода, витамины, мин. соли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3528" y="2420888"/>
            <a:ext cx="83529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Животные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чай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животные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овощи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Мясо          сл. масло                                                                                        кофе       мясо               фрукты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Рыба          сметана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соки       молоко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Молоко    сливки                                                                                            молоко     яйца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Яйца           сыр                                                                                                 кефир       и др.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Растительные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овощи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растительные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Орехи   подсолнечное    хлеб                                                  фрукты   овощи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Крупы   кукурузное          булочки                                                            фрукты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оливковое         печенье                                                            крупы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масла                  крупы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орехи                  овощи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овсяная              фрукты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крупа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115616" y="24208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3554" idx="4"/>
          </p:cNvCxnSpPr>
          <p:nvPr/>
        </p:nvCxnSpPr>
        <p:spPr>
          <a:xfrm flipH="1">
            <a:off x="1907704" y="2464817"/>
            <a:ext cx="54260" cy="244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9792" y="2420888"/>
            <a:ext cx="43204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84168" y="23488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948264" y="24208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740352" y="2420888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972616" y="332656"/>
            <a:ext cx="985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           </a:t>
            </a:r>
            <a:r>
              <a:rPr lang="ru-RU" sz="3200" dirty="0" smtClean="0">
                <a:solidFill>
                  <a:srgbClr val="002060"/>
                </a:solidFill>
              </a:rPr>
              <a:t>Два основных химических компонента пищи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Администратор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2833311" cy="1136526"/>
          </a:xfrm>
          <a:prstGeom prst="rect">
            <a:avLst/>
          </a:prstGeom>
          <a:noFill/>
        </p:spPr>
      </p:pic>
      <p:pic>
        <p:nvPicPr>
          <p:cNvPr id="24579" name="Picture 3" descr="C:\Users\Администратор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340768"/>
            <a:ext cx="2143125" cy="2133600"/>
          </a:xfrm>
          <a:prstGeom prst="rect">
            <a:avLst/>
          </a:prstGeom>
          <a:noFill/>
        </p:spPr>
      </p:pic>
      <p:pic>
        <p:nvPicPr>
          <p:cNvPr id="24580" name="Picture 4" descr="C:\Users\Администратор\Downloads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12776"/>
            <a:ext cx="2466975" cy="1857375"/>
          </a:xfrm>
          <a:prstGeom prst="rect">
            <a:avLst/>
          </a:prstGeom>
          <a:noFill/>
        </p:spPr>
      </p:pic>
      <p:pic>
        <p:nvPicPr>
          <p:cNvPr id="24581" name="Picture 5" descr="C:\Users\Администратор\Downloads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6"/>
            <a:ext cx="2466975" cy="1847850"/>
          </a:xfrm>
          <a:prstGeom prst="rect">
            <a:avLst/>
          </a:prstGeom>
          <a:noFill/>
        </p:spPr>
      </p:pic>
      <p:pic>
        <p:nvPicPr>
          <p:cNvPr id="24582" name="Picture 6" descr="C:\Users\Администратор\Downloads\index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4365104"/>
            <a:ext cx="2590800" cy="1771650"/>
          </a:xfrm>
          <a:prstGeom prst="rect">
            <a:avLst/>
          </a:prstGeom>
          <a:noFill/>
        </p:spPr>
      </p:pic>
      <p:pic>
        <p:nvPicPr>
          <p:cNvPr id="24583" name="Picture 7" descr="C:\Users\Администратор\Downloads\inde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933056"/>
            <a:ext cx="1971675" cy="2314575"/>
          </a:xfrm>
          <a:prstGeom prst="rect">
            <a:avLst/>
          </a:prstGeom>
          <a:noFill/>
        </p:spPr>
      </p:pic>
      <p:pic>
        <p:nvPicPr>
          <p:cNvPr id="24584" name="Picture 8" descr="C:\Users\Администратор\Downloads\index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3645024"/>
            <a:ext cx="1562100" cy="29337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476672"/>
            <a:ext cx="8809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Найдите продукты полезные для зрения.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Продукты полезные для зрения</a:t>
            </a:r>
            <a:endParaRPr lang="ru-RU" dirty="0"/>
          </a:p>
        </p:txBody>
      </p:sp>
      <p:pic>
        <p:nvPicPr>
          <p:cNvPr id="4" name="Picture 2" descr="C:\Users\Администратор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3168352" cy="1414936"/>
          </a:xfrm>
          <a:prstGeom prst="rect">
            <a:avLst/>
          </a:prstGeom>
          <a:noFill/>
        </p:spPr>
      </p:pic>
      <p:pic>
        <p:nvPicPr>
          <p:cNvPr id="5" name="Picture 3" descr="C:\Users\Администратор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12776"/>
            <a:ext cx="2592288" cy="2580767"/>
          </a:xfrm>
          <a:prstGeom prst="rect">
            <a:avLst/>
          </a:prstGeom>
          <a:noFill/>
        </p:spPr>
      </p:pic>
      <p:pic>
        <p:nvPicPr>
          <p:cNvPr id="6" name="Picture 4" descr="C:\Users\Администратор\Downloads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772816"/>
            <a:ext cx="2664296" cy="2005937"/>
          </a:xfrm>
          <a:prstGeom prst="rect">
            <a:avLst/>
          </a:prstGeom>
          <a:noFill/>
        </p:spPr>
      </p:pic>
      <p:pic>
        <p:nvPicPr>
          <p:cNvPr id="7" name="Picture 5" descr="C:\Users\Администратор\Downloads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149080"/>
            <a:ext cx="3024336" cy="2265333"/>
          </a:xfrm>
          <a:prstGeom prst="rect">
            <a:avLst/>
          </a:prstGeom>
          <a:noFill/>
        </p:spPr>
      </p:pic>
      <p:pic>
        <p:nvPicPr>
          <p:cNvPr id="8" name="Picture 6" descr="C:\Users\Администратор\Downloads\index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4365104"/>
            <a:ext cx="2880320" cy="1969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Администратор\Downloads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2390775" cy="1914525"/>
          </a:xfrm>
          <a:prstGeom prst="rect">
            <a:avLst/>
          </a:prstGeom>
          <a:noFill/>
        </p:spPr>
      </p:pic>
      <p:pic>
        <p:nvPicPr>
          <p:cNvPr id="25603" name="Picture 3" descr="C:\Users\Администратор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212976"/>
            <a:ext cx="2143125" cy="2143125"/>
          </a:xfrm>
          <a:prstGeom prst="rect">
            <a:avLst/>
          </a:prstGeom>
          <a:noFill/>
        </p:spPr>
      </p:pic>
      <p:pic>
        <p:nvPicPr>
          <p:cNvPr id="25604" name="Picture 4" descr="C:\Users\Администратор\Download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340768"/>
            <a:ext cx="2638425" cy="1733550"/>
          </a:xfrm>
          <a:prstGeom prst="rect">
            <a:avLst/>
          </a:prstGeom>
          <a:noFill/>
        </p:spPr>
      </p:pic>
      <p:pic>
        <p:nvPicPr>
          <p:cNvPr id="25605" name="Picture 5" descr="C:\Users\Администратор\Download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980728"/>
            <a:ext cx="2143125" cy="2143125"/>
          </a:xfrm>
          <a:prstGeom prst="rect">
            <a:avLst/>
          </a:prstGeom>
          <a:noFill/>
        </p:spPr>
      </p:pic>
      <p:pic>
        <p:nvPicPr>
          <p:cNvPr id="25606" name="Picture 6" descr="C:\Users\Администратор\Downloads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429000"/>
            <a:ext cx="2466975" cy="1847850"/>
          </a:xfrm>
          <a:prstGeom prst="rect">
            <a:avLst/>
          </a:prstGeom>
          <a:noFill/>
        </p:spPr>
      </p:pic>
      <p:pic>
        <p:nvPicPr>
          <p:cNvPr id="25607" name="Picture 7" descr="C:\Users\Администратор\Downloads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3284984"/>
            <a:ext cx="2533650" cy="1809750"/>
          </a:xfrm>
          <a:prstGeom prst="rect">
            <a:avLst/>
          </a:prstGeom>
          <a:noFill/>
        </p:spPr>
      </p:pic>
      <p:pic>
        <p:nvPicPr>
          <p:cNvPr id="10" name="Picture 2" descr="C:\Users\Администратор\Downloads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301208"/>
            <a:ext cx="3168352" cy="1414936"/>
          </a:xfrm>
          <a:prstGeom prst="rect">
            <a:avLst/>
          </a:prstGeom>
          <a:noFill/>
        </p:spPr>
      </p:pic>
      <p:pic>
        <p:nvPicPr>
          <p:cNvPr id="25608" name="Picture 8" descr="C:\Users\Администратор\Downloads\imag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5229200"/>
            <a:ext cx="1905000" cy="1419225"/>
          </a:xfrm>
          <a:prstGeom prst="rect">
            <a:avLst/>
          </a:prstGeom>
          <a:noFill/>
        </p:spPr>
      </p:pic>
      <p:pic>
        <p:nvPicPr>
          <p:cNvPr id="25609" name="Picture 9" descr="C:\Users\Администратор\Downloads\image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5086350"/>
            <a:ext cx="2590800" cy="17716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91605" y="260648"/>
            <a:ext cx="9337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Найдите продукты полезные для здоровья зубов.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Администратор\Downloads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390775" cy="1914525"/>
          </a:xfrm>
          <a:prstGeom prst="rect">
            <a:avLst/>
          </a:prstGeom>
          <a:noFill/>
        </p:spPr>
      </p:pic>
      <p:pic>
        <p:nvPicPr>
          <p:cNvPr id="25603" name="Picture 3" descr="C:\Users\Администратор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140968"/>
            <a:ext cx="2143125" cy="2143125"/>
          </a:xfrm>
          <a:prstGeom prst="rect">
            <a:avLst/>
          </a:prstGeom>
          <a:noFill/>
        </p:spPr>
      </p:pic>
      <p:pic>
        <p:nvPicPr>
          <p:cNvPr id="25604" name="Picture 4" descr="C:\Users\Администратор\Download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484784"/>
            <a:ext cx="2638425" cy="1733550"/>
          </a:xfrm>
          <a:prstGeom prst="rect">
            <a:avLst/>
          </a:prstGeom>
          <a:noFill/>
        </p:spPr>
      </p:pic>
      <p:pic>
        <p:nvPicPr>
          <p:cNvPr id="25605" name="Picture 5" descr="C:\Users\Администратор\Download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980728"/>
            <a:ext cx="2143125" cy="2143125"/>
          </a:xfrm>
          <a:prstGeom prst="rect">
            <a:avLst/>
          </a:prstGeom>
          <a:noFill/>
        </p:spPr>
      </p:pic>
      <p:pic>
        <p:nvPicPr>
          <p:cNvPr id="25606" name="Picture 6" descr="C:\Users\Администратор\Downloads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293096"/>
            <a:ext cx="2466975" cy="1847850"/>
          </a:xfrm>
          <a:prstGeom prst="rect">
            <a:avLst/>
          </a:prstGeom>
          <a:noFill/>
        </p:spPr>
      </p:pic>
      <p:pic>
        <p:nvPicPr>
          <p:cNvPr id="25607" name="Picture 7" descr="C:\Users\Администратор\Downloads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005064"/>
            <a:ext cx="2533650" cy="1809750"/>
          </a:xfrm>
          <a:prstGeom prst="rect">
            <a:avLst/>
          </a:prstGeom>
          <a:noFill/>
        </p:spPr>
      </p:pic>
      <p:pic>
        <p:nvPicPr>
          <p:cNvPr id="10" name="Picture 2" descr="C:\Users\Администратор\Downloads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5229200"/>
            <a:ext cx="3168352" cy="141493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27584" y="260648"/>
            <a:ext cx="772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Продукты полезные для здоровья зубов.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31954"/>
              </p:ext>
            </p:extLst>
          </p:nvPr>
        </p:nvGraphicFramePr>
        <p:xfrm>
          <a:off x="251521" y="1412776"/>
          <a:ext cx="8568952" cy="572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808"/>
                <a:gridCol w="3869144"/>
              </a:tblGrid>
              <a:tr h="879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</a:rPr>
                        <a:t>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Ответы</a:t>
                      </a:r>
                      <a:endParaRPr lang="ru-RU" sz="4800" dirty="0"/>
                    </a:p>
                  </a:txBody>
                  <a:tcPr/>
                </a:tc>
              </a:tr>
              <a:tr h="3296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</a:rPr>
                        <a:t>Напишите фамилии двух девочек, которые лучше всех: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</a:rPr>
                        <a:t>1.делают зарядку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</a:rPr>
                        <a:t>2.чистят зубы.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</a:rPr>
                        <a:t>3.слидят за чистотой своего тела.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</a:rPr>
                        <a:t>4.соблюдают правила здорового питания.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</a:rPr>
                        <a:t>5.трудятся.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</a:rPr>
                        <a:t>6.спят.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000" dirty="0" smtClean="0"/>
                        <a:t>Виолетта</a:t>
                      </a:r>
                      <a:r>
                        <a:rPr lang="ru-RU" sz="2000" baseline="0" dirty="0" smtClean="0"/>
                        <a:t> С., Настя Б.</a:t>
                      </a:r>
                    </a:p>
                    <a:p>
                      <a:r>
                        <a:rPr lang="ru-RU" sz="2000" baseline="0" dirty="0" smtClean="0"/>
                        <a:t>Виолетта С., Настя Б.</a:t>
                      </a:r>
                    </a:p>
                    <a:p>
                      <a:r>
                        <a:rPr lang="ru-RU" sz="2000" baseline="0" dirty="0" smtClean="0"/>
                        <a:t>Вера Ф., Виолетта С.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aseline="0" dirty="0" smtClean="0"/>
                        <a:t>Марина Ч., Маша Д., Виолетта С.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000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aseline="0" dirty="0" smtClean="0"/>
                        <a:t>Настя Б., Виолетта С.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aseline="0" dirty="0" smtClean="0"/>
                        <a:t>Кристина Н., Аня Ш.</a:t>
                      </a:r>
                    </a:p>
                    <a:p>
                      <a:endParaRPr lang="ru-RU" sz="2000" dirty="0" smtClean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Итоги. Девочки, которые лучше других заботятся о своем здоровье.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Виолетта С.-1</a:t>
                      </a:r>
                      <a:r>
                        <a:rPr lang="ru-RU" sz="2000" dirty="0" smtClean="0"/>
                        <a:t>м.,</a:t>
                      </a:r>
                      <a:r>
                        <a:rPr lang="ru-RU" sz="2000" baseline="0" dirty="0" smtClean="0"/>
                        <a:t> Настя </a:t>
                      </a:r>
                      <a:r>
                        <a:rPr lang="ru-RU" sz="2000" baseline="0" smtClean="0"/>
                        <a:t>Б.- 2м</a:t>
                      </a:r>
                      <a:r>
                        <a:rPr lang="ru-RU" sz="2000" baseline="0" dirty="0" smtClean="0"/>
                        <a:t>.,</a:t>
                      </a:r>
                    </a:p>
                    <a:p>
                      <a:r>
                        <a:rPr lang="ru-RU" sz="2000" baseline="0" dirty="0" smtClean="0"/>
                        <a:t>Вера Ф. и Кристина Н.- 3м.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60648"/>
            <a:ext cx="8783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Результаты анкетирования.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76470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9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Желаем </a:t>
            </a:r>
          </a:p>
          <a:p>
            <a:r>
              <a:rPr lang="ru-RU" altLang="ru-RU" sz="9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крепкого</a:t>
            </a:r>
          </a:p>
          <a:p>
            <a:r>
              <a:rPr lang="ru-RU" altLang="ru-RU" sz="9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здоровья</a:t>
            </a:r>
            <a:r>
              <a:rPr lang="ru-RU" altLang="ru-RU" sz="9600" b="0" dirty="0" smtClean="0"/>
              <a:t> </a:t>
            </a:r>
            <a:endParaRPr lang="ru-RU" altLang="ru-RU" sz="9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Первая станция – </a:t>
            </a:r>
            <a:br>
              <a:rPr lang="ru-RU" sz="6000" dirty="0" smtClean="0"/>
            </a:br>
            <a:r>
              <a:rPr lang="ru-RU" sz="6000" dirty="0" smtClean="0"/>
              <a:t>«Наши лучшие друзья».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Солнце, воздух и вода</a:t>
            </a:r>
            <a:br>
              <a:rPr lang="ru-RU" sz="4400" dirty="0" smtClean="0"/>
            </a:br>
            <a:r>
              <a:rPr lang="ru-RU" sz="4400" dirty="0" smtClean="0"/>
              <a:t>Помогают нам всегда</a:t>
            </a:r>
            <a:endParaRPr lang="ru-RU" sz="4400" dirty="0"/>
          </a:p>
        </p:txBody>
      </p:sp>
      <p:pic>
        <p:nvPicPr>
          <p:cNvPr id="4" name="Picture 12" descr="r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3424"/>
            <a:ext cx="327585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BIGsmile00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0"/>
            <a:ext cx="37909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B_Fly1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56992"/>
            <a:ext cx="128587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B_Fly07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975225"/>
            <a:ext cx="2095500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Вторая станция – </a:t>
            </a:r>
            <a:br>
              <a:rPr lang="ru-RU" sz="6000" dirty="0" smtClean="0"/>
            </a:br>
            <a:r>
              <a:rPr lang="ru-RU" sz="6000" dirty="0" smtClean="0"/>
              <a:t>«Личная гигиена».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5373216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Запомнить нужно навсегда:</a:t>
            </a:r>
          </a:p>
          <a:p>
            <a:r>
              <a:rPr lang="ru-RU" sz="4000" dirty="0" smtClean="0">
                <a:solidFill>
                  <a:schemeClr val="accent1"/>
                </a:solidFill>
              </a:rPr>
              <a:t>Залог здоровья – чистота.</a:t>
            </a:r>
            <a:endParaRPr lang="ru-RU" sz="4000" dirty="0">
              <a:solidFill>
                <a:schemeClr val="accent1"/>
              </a:solidFill>
            </a:endParaRPr>
          </a:p>
        </p:txBody>
      </p:sp>
      <p:pic>
        <p:nvPicPr>
          <p:cNvPr id="7" name="Picture 4" descr="C:\Users\Администратор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5222928" cy="3507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2471039" cy="2641848"/>
          </a:xfrm>
          <a:prstGeom prst="rect">
            <a:avLst/>
          </a:prstGeom>
          <a:noFill/>
        </p:spPr>
      </p:pic>
      <p:pic>
        <p:nvPicPr>
          <p:cNvPr id="2052" name="Picture 4" descr="C:\Users\Администратор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708920"/>
            <a:ext cx="2520281" cy="3828056"/>
          </a:xfrm>
          <a:prstGeom prst="rect">
            <a:avLst/>
          </a:prstGeom>
          <a:noFill/>
        </p:spPr>
      </p:pic>
      <p:pic>
        <p:nvPicPr>
          <p:cNvPr id="2055" name="Picture 7" descr="C:\Users\Администратор\Downloads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836712"/>
            <a:ext cx="2143125" cy="2143125"/>
          </a:xfrm>
          <a:prstGeom prst="rect">
            <a:avLst/>
          </a:prstGeom>
          <a:noFill/>
        </p:spPr>
      </p:pic>
      <p:pic>
        <p:nvPicPr>
          <p:cNvPr id="2056" name="Picture 8" descr="C:\Users\Администратор\Downloads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437112"/>
            <a:ext cx="2133600" cy="2133600"/>
          </a:xfrm>
          <a:prstGeom prst="rect">
            <a:avLst/>
          </a:prstGeom>
          <a:noFill/>
        </p:spPr>
      </p:pic>
      <p:pic>
        <p:nvPicPr>
          <p:cNvPr id="2057" name="Picture 9" descr="C:\Users\Администратор\Downloads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988840"/>
            <a:ext cx="2647950" cy="1724025"/>
          </a:xfrm>
          <a:prstGeom prst="rect">
            <a:avLst/>
          </a:prstGeom>
          <a:noFill/>
        </p:spPr>
      </p:pic>
      <p:pic>
        <p:nvPicPr>
          <p:cNvPr id="2058" name="Picture 10" descr="C:\Users\Администратор\Downloads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407707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Третья станция – </a:t>
            </a:r>
            <a:br>
              <a:rPr lang="ru-RU" sz="6000" dirty="0" smtClean="0"/>
            </a:br>
            <a:r>
              <a:rPr lang="ru-RU" sz="6000" dirty="0" smtClean="0"/>
              <a:t>«Закаляйся».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157192"/>
            <a:ext cx="88640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Если хочешь быть здоров – закаляйся</a:t>
            </a:r>
          </a:p>
          <a:p>
            <a:r>
              <a:rPr lang="ru-RU" sz="4000" dirty="0" smtClean="0">
                <a:solidFill>
                  <a:schemeClr val="accent1"/>
                </a:solidFill>
              </a:rPr>
              <a:t>Физкультурой, спортом занимайся.</a:t>
            </a:r>
            <a:endParaRPr lang="ru-RU" sz="4000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C:\Users\Администратор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392488" cy="3219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dirty="0" smtClean="0"/>
              <a:t>          Водные процедуры</a:t>
            </a:r>
            <a:endParaRPr lang="ru-RU" dirty="0"/>
          </a:p>
        </p:txBody>
      </p:sp>
      <p:pic>
        <p:nvPicPr>
          <p:cNvPr id="4098" name="Picture 2" descr="C:\Users\Администратор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268760"/>
            <a:ext cx="4067944" cy="2611704"/>
          </a:xfrm>
          <a:prstGeom prst="rect">
            <a:avLst/>
          </a:prstGeom>
          <a:noFill/>
        </p:spPr>
      </p:pic>
      <p:pic>
        <p:nvPicPr>
          <p:cNvPr id="4099" name="Picture 3" descr="C:\Users\Администратор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3851920" cy="2635365"/>
          </a:xfrm>
          <a:prstGeom prst="rect">
            <a:avLst/>
          </a:prstGeom>
          <a:noFill/>
        </p:spPr>
      </p:pic>
      <p:pic>
        <p:nvPicPr>
          <p:cNvPr id="4101" name="Picture 5" descr="C:\Users\Администратор\Downloads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05064"/>
            <a:ext cx="3937689" cy="2852936"/>
          </a:xfrm>
          <a:prstGeom prst="rect">
            <a:avLst/>
          </a:prstGeom>
          <a:noFill/>
        </p:spPr>
      </p:pic>
      <p:pic>
        <p:nvPicPr>
          <p:cNvPr id="8" name="Picture 2" descr="C:\Users\Администратор\Desktop\здоровье\картинки к здоровому образу жизни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899494"/>
            <a:ext cx="4067945" cy="2958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dirty="0" smtClean="0"/>
              <a:t>Солнечно-воздушные ванны</a:t>
            </a:r>
            <a:endParaRPr lang="ru-RU" dirty="0"/>
          </a:p>
        </p:txBody>
      </p:sp>
      <p:pic>
        <p:nvPicPr>
          <p:cNvPr id="5122" name="Picture 2" descr="C:\Users\Администратор\Desktop\здоровье\картинки к здоровому образу жизни\object_878273_na probezh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3645419" cy="2852936"/>
          </a:xfrm>
          <a:prstGeom prst="rect">
            <a:avLst/>
          </a:prstGeom>
          <a:noFill/>
        </p:spPr>
      </p:pic>
      <p:pic>
        <p:nvPicPr>
          <p:cNvPr id="5123" name="Picture 3" descr="C:\Users\Администратор\Desktop\здоровье\картинки к здоровому образу жизни\Василек-прогулка-на-свежем-воздух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77072"/>
            <a:ext cx="3851110" cy="2566711"/>
          </a:xfrm>
          <a:prstGeom prst="rect">
            <a:avLst/>
          </a:prstGeom>
          <a:noFill/>
        </p:spPr>
      </p:pic>
      <p:pic>
        <p:nvPicPr>
          <p:cNvPr id="5124" name="Picture 4" descr="C:\Users\Администратор\Downloads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091627"/>
            <a:ext cx="4104456" cy="2766373"/>
          </a:xfrm>
          <a:prstGeom prst="rect">
            <a:avLst/>
          </a:prstGeom>
          <a:noFill/>
        </p:spPr>
      </p:pic>
      <p:pic>
        <p:nvPicPr>
          <p:cNvPr id="5125" name="Picture 5" descr="C:\Users\Администратор\Desktop\здоровье\картинки к здоровому образу жизни\1600_1200_20100116095035384293-1024x7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268760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412776"/>
          <a:ext cx="8136904" cy="5181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79208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   Вопросы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    Ответы</a:t>
                      </a:r>
                      <a:endParaRPr lang="ru-RU" sz="4000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1.Для чего нужно занимать физкультурой и спортом: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а) для здоровья,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б) для совершенствования форм тела,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в) потому, что другие занимаются.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41,7%</a:t>
                      </a: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41,7%</a:t>
                      </a: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16,6%</a:t>
                      </a:r>
                      <a:endParaRPr lang="ru-RU" sz="2000" dirty="0" smtClean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2.Ваши увлечения: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а) танцы,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б) хоровое пение,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в) художественная самодеятельность,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г) художественная гимнастика,</a:t>
                      </a:r>
                    </a:p>
                    <a:p>
                      <a:r>
                        <a:rPr kumimoji="0" lang="ru-RU" sz="20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 легкая атлетика.</a:t>
                      </a:r>
                      <a:endParaRPr lang="ru-RU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чел.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чел.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чел.</a:t>
                      </a: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чел.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чел.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332656"/>
            <a:ext cx="7047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346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Путешествие в страну Здоровья</vt:lpstr>
      <vt:lpstr>Первая станция –  «Наши лучшие друзья».</vt:lpstr>
      <vt:lpstr>Солнце, воздух и вода Помогают нам всегда</vt:lpstr>
      <vt:lpstr>Вторая станция –  «Личная гигиена».</vt:lpstr>
      <vt:lpstr>Презентация PowerPoint</vt:lpstr>
      <vt:lpstr>Третья станция –  «Закаляйся».</vt:lpstr>
      <vt:lpstr>          Водные процедуры</vt:lpstr>
      <vt:lpstr>Солнечно-воздушные ванны</vt:lpstr>
      <vt:lpstr>Презентация PowerPoint</vt:lpstr>
      <vt:lpstr>Четвертая станция – «Здоровое питание».</vt:lpstr>
      <vt:lpstr>Презентация PowerPoint</vt:lpstr>
      <vt:lpstr>Презентация PowerPoint</vt:lpstr>
      <vt:lpstr>Продукты полезные для зрения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Здоровья</dc:title>
  <dc:creator>DNA7 X64</dc:creator>
  <cp:lastModifiedBy>DNA7 X64</cp:lastModifiedBy>
  <cp:revision>17</cp:revision>
  <dcterms:created xsi:type="dcterms:W3CDTF">2014-05-11T19:22:17Z</dcterms:created>
  <dcterms:modified xsi:type="dcterms:W3CDTF">2014-05-13T17:25:17Z</dcterms:modified>
</cp:coreProperties>
</file>