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90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ладимир\Desktop\Картинки для Презент\Пейнтб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4984" y="0"/>
            <a:ext cx="14411249" cy="68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30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user005</cp:lastModifiedBy>
  <cp:revision>4</cp:revision>
  <dcterms:created xsi:type="dcterms:W3CDTF">2014-04-10T11:06:44Z</dcterms:created>
  <dcterms:modified xsi:type="dcterms:W3CDTF">2014-05-16T07:57:20Z</dcterms:modified>
</cp:coreProperties>
</file>