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3EFD3D-1D06-447F-87EF-09D2A1996856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64B9F0-C3AA-4F2E-BFEA-220EE55110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мир\Desktop\Картинки для Презент\Как входи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-171400"/>
            <a:ext cx="18249900" cy="86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user005</cp:lastModifiedBy>
  <cp:revision>4</cp:revision>
  <dcterms:created xsi:type="dcterms:W3CDTF">2014-04-10T11:06:44Z</dcterms:created>
  <dcterms:modified xsi:type="dcterms:W3CDTF">2014-05-16T07:56:06Z</dcterms:modified>
</cp:coreProperties>
</file>