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9869488" cy="141239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5F296F-1AD7-4970-AABE-26AE169961F5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13A7D3-C907-4A64-BA95-6029A691C9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5F296F-1AD7-4970-AABE-26AE169961F5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13A7D3-C907-4A64-BA95-6029A691C9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5F296F-1AD7-4970-AABE-26AE169961F5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13A7D3-C907-4A64-BA95-6029A691C9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5F296F-1AD7-4970-AABE-26AE169961F5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13A7D3-C907-4A64-BA95-6029A691C9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5F296F-1AD7-4970-AABE-26AE169961F5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13A7D3-C907-4A64-BA95-6029A691C9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5F296F-1AD7-4970-AABE-26AE169961F5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13A7D3-C907-4A64-BA95-6029A691C9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5F296F-1AD7-4970-AABE-26AE169961F5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13A7D3-C907-4A64-BA95-6029A691C9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5F296F-1AD7-4970-AABE-26AE169961F5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13A7D3-C907-4A64-BA95-6029A691C9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5F296F-1AD7-4970-AABE-26AE169961F5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13A7D3-C907-4A64-BA95-6029A691C9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5F296F-1AD7-4970-AABE-26AE169961F5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13A7D3-C907-4A64-BA95-6029A691C9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5F296F-1AD7-4970-AABE-26AE169961F5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13A7D3-C907-4A64-BA95-6029A691C9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75F296F-1AD7-4970-AABE-26AE169961F5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E13A7D3-C907-4A64-BA95-6029A691C9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konditer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1643050"/>
            <a:ext cx="3127636" cy="314324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772400" cy="4643470"/>
          </a:xfrm>
        </p:spPr>
        <p:txBody>
          <a:bodyPr/>
          <a:lstStyle/>
          <a:p>
            <a:r>
              <a:rPr lang="ru-RU" sz="7200" b="1" dirty="0" smtClean="0"/>
              <a:t>ПОВАРСКОЕ ДЕЛО – НЕ РЕМЕСЛО,</a:t>
            </a:r>
            <a:br>
              <a:rPr lang="ru-RU" sz="7200" b="1" dirty="0" smtClean="0"/>
            </a:br>
            <a:r>
              <a:rPr lang="ru-RU" sz="7200" b="1" dirty="0" smtClean="0"/>
              <a:t> А ИСКУССТВО</a:t>
            </a:r>
            <a:r>
              <a:rPr lang="ru-RU" b="1" dirty="0" smtClean="0"/>
              <a:t> 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500042"/>
            <a:ext cx="7498080" cy="1857388"/>
          </a:xfrm>
        </p:spPr>
        <p:txBody>
          <a:bodyPr>
            <a:noAutofit/>
          </a:bodyPr>
          <a:lstStyle/>
          <a:p>
            <a:r>
              <a:rPr lang="ru-RU" sz="6000" b="1" i="1" dirty="0" smtClean="0">
                <a:solidFill>
                  <a:srgbClr val="002060"/>
                </a:solidFill>
              </a:rPr>
              <a:t>ХЛЕБ – ДАР БОЖИЙ</a:t>
            </a:r>
            <a:br>
              <a:rPr lang="ru-RU" sz="6000" b="1" i="1" dirty="0" smtClean="0">
                <a:solidFill>
                  <a:srgbClr val="002060"/>
                </a:solidFill>
              </a:rPr>
            </a:br>
            <a:endParaRPr lang="ru-RU" sz="6000" b="1" i="1" dirty="0"/>
          </a:p>
        </p:txBody>
      </p:sp>
      <p:pic>
        <p:nvPicPr>
          <p:cNvPr id="5" name="Содержимое 4" descr="item_371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43306" y="2038329"/>
            <a:ext cx="3219540" cy="4819671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ae0a7f230f0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1500" y="2581275"/>
            <a:ext cx="4762500" cy="427672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7200" b="1" dirty="0" smtClean="0"/>
              <a:t> ДОБРЫЙ ПОВАР СТОИТ ДОКТОРА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Гиппократ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5400" dirty="0" smtClean="0"/>
              <a:t>«… наша пища должна быть лечебным средством, а наше лечебное средство должно быть нашей пищей»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32</TotalTime>
  <Words>33</Words>
  <Application>Microsoft Office PowerPoint</Application>
  <PresentationFormat>Экран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Солнцестояние</vt:lpstr>
      <vt:lpstr>ПОВАРСКОЕ ДЕЛО – НЕ РЕМЕСЛО,  А ИСКУССТВО </vt:lpstr>
      <vt:lpstr>ХЛЕБ – ДАР БОЖИЙ </vt:lpstr>
      <vt:lpstr>Слайд 3</vt:lpstr>
      <vt:lpstr>Гиппократ</vt:lpstr>
    </vt:vector>
  </TitlesOfParts>
  <Company>Профессиональное училище № 16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ПОВАРСКОЕ ДЕЛО – НЕ РЕМЕСЛО,  А ИСКУССТВО </dc:title>
  <dc:creator>Юрова ОА</dc:creator>
  <cp:lastModifiedBy>user</cp:lastModifiedBy>
  <cp:revision>5</cp:revision>
  <dcterms:created xsi:type="dcterms:W3CDTF">2001-12-31T23:15:00Z</dcterms:created>
  <dcterms:modified xsi:type="dcterms:W3CDTF">2013-01-28T08:00:56Z</dcterms:modified>
</cp:coreProperties>
</file>