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8" r:id="rId4"/>
    <p:sldId id="260" r:id="rId5"/>
    <p:sldId id="280" r:id="rId6"/>
    <p:sldId id="281" r:id="rId7"/>
    <p:sldId id="259" r:id="rId8"/>
    <p:sldId id="264" r:id="rId9"/>
    <p:sldId id="263" r:id="rId10"/>
    <p:sldId id="265" r:id="rId11"/>
    <p:sldId id="262" r:id="rId12"/>
    <p:sldId id="261" r:id="rId13"/>
    <p:sldId id="266" r:id="rId14"/>
    <p:sldId id="267" r:id="rId15"/>
    <p:sldId id="278" r:id="rId16"/>
    <p:sldId id="276" r:id="rId17"/>
    <p:sldId id="275" r:id="rId18"/>
    <p:sldId id="274" r:id="rId19"/>
    <p:sldId id="273" r:id="rId20"/>
    <p:sldId id="270" r:id="rId21"/>
    <p:sldId id="272" r:id="rId22"/>
    <p:sldId id="271" r:id="rId23"/>
    <p:sldId id="269" r:id="rId24"/>
    <p:sldId id="268" r:id="rId25"/>
    <p:sldId id="289" r:id="rId26"/>
    <p:sldId id="282" r:id="rId27"/>
    <p:sldId id="283" r:id="rId28"/>
    <p:sldId id="284" r:id="rId29"/>
    <p:sldId id="286" r:id="rId30"/>
    <p:sldId id="285" r:id="rId31"/>
    <p:sldId id="288" r:id="rId32"/>
    <p:sldId id="287" r:id="rId33"/>
    <p:sldId id="291" r:id="rId34"/>
    <p:sldId id="293" r:id="rId35"/>
    <p:sldId id="294" r:id="rId36"/>
    <p:sldId id="295" r:id="rId37"/>
    <p:sldId id="299" r:id="rId38"/>
    <p:sldId id="29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3" autoAdjust="0"/>
    <p:restoredTop sz="94660"/>
  </p:normalViewPr>
  <p:slideViewPr>
    <p:cSldViewPr>
      <p:cViewPr>
        <p:scale>
          <a:sx n="100" d="100"/>
          <a:sy n="100" d="100"/>
        </p:scale>
        <p:origin x="-180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34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58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916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47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166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3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6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5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70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31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59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69283FA-A8E6-441B-8AD1-4085C7B1194D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E1E06F5-C975-4441-9148-FB508D36D5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3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50.jpeg"/><Relationship Id="rId18" Type="http://schemas.openxmlformats.org/officeDocument/2006/relationships/image" Target="../media/image39.jpeg"/><Relationship Id="rId3" Type="http://schemas.openxmlformats.org/officeDocument/2006/relationships/image" Target="../media/image46.jpeg"/><Relationship Id="rId21" Type="http://schemas.openxmlformats.org/officeDocument/2006/relationships/image" Target="../media/image9.gif"/><Relationship Id="rId7" Type="http://schemas.openxmlformats.org/officeDocument/2006/relationships/image" Target="../media/image34.jpeg"/><Relationship Id="rId12" Type="http://schemas.openxmlformats.org/officeDocument/2006/relationships/image" Target="../media/image49.jpeg"/><Relationship Id="rId17" Type="http://schemas.openxmlformats.org/officeDocument/2006/relationships/image" Target="../media/image51.jpeg"/><Relationship Id="rId2" Type="http://schemas.openxmlformats.org/officeDocument/2006/relationships/image" Target="../media/image45.jpeg"/><Relationship Id="rId16" Type="http://schemas.openxmlformats.org/officeDocument/2006/relationships/image" Target="../media/image43.jpeg"/><Relationship Id="rId20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11" Type="http://schemas.openxmlformats.org/officeDocument/2006/relationships/image" Target="../media/image48.jpeg"/><Relationship Id="rId5" Type="http://schemas.openxmlformats.org/officeDocument/2006/relationships/image" Target="../media/image32.jpeg"/><Relationship Id="rId15" Type="http://schemas.openxmlformats.org/officeDocument/2006/relationships/image" Target="../media/image44.jpeg"/><Relationship Id="rId10" Type="http://schemas.openxmlformats.org/officeDocument/2006/relationships/image" Target="../media/image47.jpeg"/><Relationship Id="rId19" Type="http://schemas.openxmlformats.org/officeDocument/2006/relationships/image" Target="../media/image5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2.jpeg"/><Relationship Id="rId22" Type="http://schemas.openxmlformats.org/officeDocument/2006/relationships/image" Target="../media/image1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3.xml"/><Relationship Id="rId4" Type="http://schemas.openxmlformats.org/officeDocument/2006/relationships/image" Target="../media/image1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slide" Target="slide25.xml"/><Relationship Id="rId7" Type="http://schemas.openxmlformats.org/officeDocument/2006/relationships/image" Target="../media/image11.gif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11" Type="http://schemas.openxmlformats.org/officeDocument/2006/relationships/image" Target="../media/image12.jpeg"/><Relationship Id="rId5" Type="http://schemas.openxmlformats.org/officeDocument/2006/relationships/slide" Target="slide33.xml"/><Relationship Id="rId10" Type="http://schemas.openxmlformats.org/officeDocument/2006/relationships/slide" Target="slide38.xml"/><Relationship Id="rId4" Type="http://schemas.openxmlformats.org/officeDocument/2006/relationships/slide" Target="slide15.xml"/><Relationship Id="rId9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16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1.jpeg"/><Relationship Id="rId4" Type="http://schemas.openxmlformats.org/officeDocument/2006/relationships/image" Target="../media/image1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1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jpeg"/><Relationship Id="rId4" Type="http://schemas.openxmlformats.org/officeDocument/2006/relationships/image" Target="../media/image1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3.xml"/><Relationship Id="rId4" Type="http://schemas.openxmlformats.org/officeDocument/2006/relationships/image" Target="../media/image1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gif-anim.narod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slide" Target="slide3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3310136" cy="2763738"/>
          </a:xfrm>
        </p:spPr>
        <p:txBody>
          <a:bodyPr/>
          <a:lstStyle/>
          <a:p>
            <a:r>
              <a:rPr lang="ru-RU" dirty="0" smtClean="0"/>
              <a:t>Мастер-класс</a:t>
            </a:r>
            <a:br>
              <a:rPr lang="ru-RU" dirty="0" smtClean="0"/>
            </a:br>
            <a:r>
              <a:rPr lang="ru-RU" dirty="0" smtClean="0"/>
              <a:t>«Цветы из бумаги»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099298"/>
            <a:ext cx="6400800" cy="1752600"/>
          </a:xfrm>
        </p:spPr>
        <p:txBody>
          <a:bodyPr/>
          <a:lstStyle/>
          <a:p>
            <a:r>
              <a:rPr lang="ru-RU" dirty="0" smtClean="0"/>
              <a:t>Сахно Ирина Витальевна</a:t>
            </a:r>
          </a:p>
          <a:p>
            <a:r>
              <a:rPr lang="ru-RU" sz="1800" dirty="0" smtClean="0"/>
              <a:t>учитель технологии</a:t>
            </a:r>
          </a:p>
          <a:p>
            <a:r>
              <a:rPr lang="ru-RU" sz="1800" dirty="0" smtClean="0"/>
              <a:t>МБОУ «СОШ №33 </a:t>
            </a:r>
            <a:r>
              <a:rPr lang="ru-RU" sz="1800" dirty="0" err="1" smtClean="0"/>
              <a:t>им.П.А.Столыпина</a:t>
            </a:r>
            <a:r>
              <a:rPr lang="ru-RU" sz="1800" dirty="0" smtClean="0"/>
              <a:t>»</a:t>
            </a:r>
          </a:p>
          <a:p>
            <a:r>
              <a:rPr lang="ru-RU" sz="1800" dirty="0" smtClean="0"/>
              <a:t> </a:t>
            </a:r>
            <a:r>
              <a:rPr lang="ru-RU" sz="1800" dirty="0" err="1" smtClean="0"/>
              <a:t>г.Энгельса</a:t>
            </a:r>
            <a:r>
              <a:rPr lang="ru-RU" sz="1800" dirty="0" smtClean="0"/>
              <a:t> Саратовской области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3242"/>
            <a:ext cx="7315200" cy="1752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730" y="1988840"/>
            <a:ext cx="305181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 smtClean="0"/>
              <a:t>Отрежь полоску желтой бумаги (для тычинок) размером 1х10 см., вдоль линий гофрирования.</a:t>
            </a:r>
          </a:p>
          <a:p>
            <a:r>
              <a:rPr lang="ru-RU" sz="2400" dirty="0" smtClean="0"/>
              <a:t>Сложите пополам, вставьте зубочистку чуть ниже сгиба бумаги на 2 см и скрутите вокруг зубочистки, разрежьте бумагу сверху зубочистки.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211960" y="1628800"/>
            <a:ext cx="4470648" cy="4525963"/>
          </a:xfrm>
        </p:spPr>
        <p:txBody>
          <a:bodyPr/>
          <a:lstStyle/>
          <a:p>
            <a:r>
              <a:rPr lang="ru-RU" sz="2400" dirty="0" smtClean="0"/>
              <a:t>Отрежь полоску зеленой бумаги (для листьев) размером 1х12 см., вдоль линий гофрирования. Заостри кончики листиков. Два листика для одного цветка.</a:t>
            </a:r>
          </a:p>
          <a:p>
            <a:r>
              <a:rPr lang="ru-RU" sz="2400" dirty="0" smtClean="0"/>
              <a:t>Отрежь полоску 1х12 см., поперек линий гофрирования (для оплетения стебля цветка).</a:t>
            </a:r>
            <a:endParaRPr lang="ru-RU" sz="2400" dirty="0"/>
          </a:p>
        </p:txBody>
      </p:sp>
      <p:pic>
        <p:nvPicPr>
          <p:cNvPr id="7170" name="Picture 2" descr="D:\ш\Учителя\Сахно\цветы\IMG_28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DCIM\103CANON\IMG_00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025347"/>
            <a:ext cx="3141095" cy="235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Присоедините лепестки к тычинкам с помощью скотча и оплетите стебель зеленой бумагой предварительно смазав основание клеем.</a:t>
            </a:r>
            <a:endParaRPr lang="ru-RU" dirty="0"/>
          </a:p>
        </p:txBody>
      </p:sp>
      <p:pic>
        <p:nvPicPr>
          <p:cNvPr id="4099" name="Picture 3" descr="D:\ш\Учителя\Сахно\цветы\IMG_28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976563" cy="223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ш\Учителя\Сахно\цветы\IMG_286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297612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 двух сторон закрепи листочки, чуть выше самого цветка с помощью клея и зелёной, бумажной ленты.</a:t>
            </a:r>
            <a:endParaRPr lang="ru-RU" dirty="0"/>
          </a:p>
        </p:txBody>
      </p:sp>
      <p:pic>
        <p:nvPicPr>
          <p:cNvPr id="8194" name="Picture 2" descr="D:\ш\Учителя\Сахно\цветы\IMG_28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134962"/>
            <a:ext cx="307213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ш\Учителя\Сахно\цветы\IMG_28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7" y="1556792"/>
            <a:ext cx="3096188" cy="232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2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340768"/>
            <a:ext cx="4104456" cy="49685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Жёлтые, белые, фиолетовые крокусы готовы! </a:t>
            </a:r>
          </a:p>
          <a:p>
            <a:pPr marL="0" indent="0">
              <a:buNone/>
            </a:pPr>
            <a:r>
              <a:rPr lang="ru-RU" dirty="0" smtClean="0"/>
              <a:t>Изготовить эти цветы совсем несложно. </a:t>
            </a:r>
          </a:p>
          <a:p>
            <a:pPr marL="0" indent="0">
              <a:buNone/>
            </a:pPr>
            <a:r>
              <a:rPr lang="ru-RU" dirty="0" smtClean="0"/>
              <a:t>Ребятам 2-8 классов это занятие очень интересно. </a:t>
            </a:r>
          </a:p>
          <a:p>
            <a:pPr marL="0" indent="0">
              <a:buNone/>
            </a:pPr>
            <a:r>
              <a:rPr lang="ru-RU" dirty="0" smtClean="0"/>
              <a:t>На изготовление одного цветка уходит 10-15 мин.</a:t>
            </a:r>
            <a:endParaRPr lang="ru-RU" dirty="0"/>
          </a:p>
        </p:txBody>
      </p:sp>
      <p:pic>
        <p:nvPicPr>
          <p:cNvPr id="9218" name="Picture 2" descr="G:\DCIM\103CANON\IMG_0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21" y="1988840"/>
            <a:ext cx="4349987" cy="338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8615" y="6165304"/>
            <a:ext cx="600075" cy="5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3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Тюльпан. Родина этого цветка – Древняя Персия (Иран).Здесь его называли (</a:t>
            </a:r>
            <a:r>
              <a:rPr lang="ru-RU" sz="2400" dirty="0" err="1" smtClean="0"/>
              <a:t>тулипан</a:t>
            </a:r>
            <a:r>
              <a:rPr lang="ru-RU" sz="2400" dirty="0" smtClean="0"/>
              <a:t>), т. е. чалма – головной убор народов Востока. В Англии считали, что тюльпан служит колыбелькой для маленьких эльфов и фей. Наш тюльпан будет к тому же ещё и с сюрпризом.</a:t>
            </a:r>
            <a:endParaRPr lang="ru-RU" sz="2400" dirty="0"/>
          </a:p>
        </p:txBody>
      </p:sp>
      <p:pic>
        <p:nvPicPr>
          <p:cNvPr id="7" name="Picture 2" descr="G:\DCIM\103CANON\Копия IMG_00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Отрежь 6 полос гофрированной бумаги размером 3х18 см вдоль линий гофрирования.</a:t>
            </a:r>
          </a:p>
          <a:p>
            <a:r>
              <a:rPr lang="ru-RU" dirty="0" smtClean="0"/>
              <a:t>Сложите полоски пополам.</a:t>
            </a:r>
            <a:endParaRPr lang="ru-RU" dirty="0"/>
          </a:p>
        </p:txBody>
      </p:sp>
      <p:pic>
        <p:nvPicPr>
          <p:cNvPr id="10244" name="Picture 4" descr="G:\DCIM\103CANON\Копия IMG_00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269529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G:\DCIM\103CANON\Копия IMG_003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1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Скрути полоску в середине 2 раза.</a:t>
            </a:r>
          </a:p>
          <a:p>
            <a:r>
              <a:rPr lang="ru-RU" dirty="0" smtClean="0"/>
              <a:t>Сложи её пополам. Сделай выпуклый лепесток, растягивая оба слоя бумаги.</a:t>
            </a:r>
            <a:endParaRPr lang="ru-RU" dirty="0"/>
          </a:p>
        </p:txBody>
      </p:sp>
      <p:pic>
        <p:nvPicPr>
          <p:cNvPr id="10246" name="Picture 6" descr="G:\DCIM\103CANON\Копия IMG_00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84387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G:\DCIM\103CANON\Копия IMG_003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372" y="4005064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Деревянный стек вставить в обертку конфетки и закрутить оберточную бумаги.</a:t>
            </a:r>
          </a:p>
          <a:p>
            <a:r>
              <a:rPr lang="ru-RU" dirty="0" smtClean="0"/>
              <a:t>Скотчем закрепить конфетку к «стеблю» будущего цветка.</a:t>
            </a:r>
            <a:endParaRPr lang="ru-RU" dirty="0"/>
          </a:p>
        </p:txBody>
      </p:sp>
      <p:pic>
        <p:nvPicPr>
          <p:cNvPr id="10248" name="Picture 8" descr="G:\DCIM\103CANON\Копия IMG_00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88579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G:\DCIM\103CANON\Копия IMG_00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5" y="402905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0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Помести вокруг стебля 3 внутренних лепестка, затем сверху – 3 наружных.</a:t>
            </a:r>
          </a:p>
          <a:p>
            <a:r>
              <a:rPr lang="ru-RU" dirty="0" smtClean="0"/>
              <a:t>Плотно примотай их скотчем.</a:t>
            </a:r>
            <a:endParaRPr lang="ru-RU" dirty="0"/>
          </a:p>
        </p:txBody>
      </p:sp>
      <p:pic>
        <p:nvPicPr>
          <p:cNvPr id="10250" name="Picture 10" descr="G:\DCIM\103CANON\Копия IMG_003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4" y="1412776"/>
            <a:ext cx="3398997" cy="241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G:\DCIM\103CANON\Копия IMG_00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101" y="4005064"/>
            <a:ext cx="3416699" cy="256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/>
          <a:lstStyle/>
          <a:p>
            <a:r>
              <a:rPr lang="ru-RU" dirty="0" smtClean="0"/>
              <a:t>Добро пожаловать в чарующий мир цветов!</a:t>
            </a:r>
            <a:endParaRPr lang="ru-RU" dirty="0"/>
          </a:p>
        </p:txBody>
      </p:sp>
      <p:pic>
        <p:nvPicPr>
          <p:cNvPr id="11" name="Picture 2" descr="E:\бумага цветы\IMG_289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095943" y="2351253"/>
            <a:ext cx="3168138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бумага цветы\IMG_28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392087" y="3942027"/>
            <a:ext cx="3168138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E:\бумага цветы\IMG_288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324438" y="2024736"/>
            <a:ext cx="3168138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бумага цветы\IMG_289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293096"/>
            <a:ext cx="3168138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E:\бумага цветы\IMG_289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371798" y="1880721"/>
            <a:ext cx="3168138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7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/>
              <a:t>Отрежь полоску </a:t>
            </a:r>
            <a:r>
              <a:rPr lang="ru-RU" sz="2400" dirty="0" smtClean="0"/>
              <a:t>1х20 </a:t>
            </a:r>
            <a:r>
              <a:rPr lang="ru-RU" sz="2400" dirty="0"/>
              <a:t>см., поперек линий гофрирования (для оплетения стебля цветка).</a:t>
            </a:r>
          </a:p>
          <a:p>
            <a:r>
              <a:rPr lang="ru-RU" sz="2400" dirty="0" smtClean="0"/>
              <a:t>Отрежь 4 полоски </a:t>
            </a:r>
            <a:r>
              <a:rPr lang="ru-RU" sz="2400" dirty="0"/>
              <a:t>зеленой бумаги (для листьев) размером </a:t>
            </a:r>
            <a:r>
              <a:rPr lang="ru-RU" sz="2400" dirty="0" smtClean="0"/>
              <a:t>2х15 </a:t>
            </a:r>
            <a:r>
              <a:rPr lang="ru-RU" sz="2400" dirty="0"/>
              <a:t>см., вдоль линий гофрирования. </a:t>
            </a:r>
            <a:endParaRPr lang="ru-RU" dirty="0"/>
          </a:p>
        </p:txBody>
      </p:sp>
      <p:pic>
        <p:nvPicPr>
          <p:cNvPr id="10258" name="Picture 18" descr="G:\DCIM\103CANON\Копия IMG_00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0" y="1340768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G:\DCIM\103CANON\Копия IMG_00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537" y="4077072"/>
            <a:ext cx="3470807" cy="260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Заостри кончики листиков. </a:t>
            </a:r>
            <a:endParaRPr lang="ru-RU" dirty="0" smtClean="0"/>
          </a:p>
          <a:p>
            <a:r>
              <a:rPr lang="ru-RU" dirty="0" smtClean="0"/>
              <a:t>Один листик состоит из двух полосок бумаги.</a:t>
            </a:r>
            <a:endParaRPr lang="ru-RU" dirty="0"/>
          </a:p>
        </p:txBody>
      </p:sp>
      <p:pic>
        <p:nvPicPr>
          <p:cNvPr id="23" name="Picture 13" descr="G:\DCIM\103CANON\Копия IMG_0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751" y="1196752"/>
            <a:ext cx="3534544" cy="26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G:\DCIM\103CANON\Копия IMG_00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428" y="4005064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1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Смажь одну полоску бумаги клеем, положи проволоку длиной 12-15 см посередине одной части листика и накрой второй частью листика, плотно прижав обе части.</a:t>
            </a:r>
            <a:endParaRPr lang="ru-RU" dirty="0"/>
          </a:p>
        </p:txBody>
      </p:sp>
      <p:pic>
        <p:nvPicPr>
          <p:cNvPr id="10256" name="Picture 16" descr="G:\DCIM\103CANON\Копия IMG_0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535" y="4077072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G:\DCIM\103CANON\Копия IMG_004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/>
          <a:lstStyle/>
          <a:p>
            <a:r>
              <a:rPr lang="ru-RU" dirty="0" smtClean="0"/>
              <a:t>Собираем цветок.</a:t>
            </a:r>
          </a:p>
          <a:p>
            <a:r>
              <a:rPr lang="ru-RU" dirty="0" smtClean="0"/>
              <a:t> Нанеси клей на цветок и плотно обматывай стебель зелёной бумагой 1х20 см.</a:t>
            </a:r>
            <a:endParaRPr lang="ru-RU" dirty="0"/>
          </a:p>
        </p:txBody>
      </p:sp>
      <p:pic>
        <p:nvPicPr>
          <p:cNvPr id="10242" name="Picture 2" descr="G:\DCIM\103CANON\Копия IMG_00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DCIM\103CANON\Копия IMG_00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G:\DCIM\103CANON\Копия IMG_003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G:\DCIM\103CANON\Копия IMG_003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G:\DCIM\103CANON\Копия IMG_003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G:\DCIM\103CANON\Копия IMG_003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G:\DCIM\103CANON\Копия IMG_003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G:\DCIM\103CANON\Копия IMG_0035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G:\DCIM\103CANON\Копия IMG_0036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G:\DCIM\103CANON\Копия IMG_003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G:\DCIM\103CANON\Копия IMG_0038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G:\DCIM\103CANON\Копия IMG_0039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G:\DCIM\103CANON\Копия IMG_0040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G:\DCIM\103CANON\Копия IMG_0041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G:\DCIM\103CANON\Копия IMG_0042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G:\DCIM\103CANON\Копия IMG_0043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G:\DCIM\103CANON\Копия IMG_0044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G:\DCIM\103CANON\Копия IMG_0045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G:\DCIM\103CANON\Копия IMG_0046.JPG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4077072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 с конфетой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Приклей листики к стеблю.</a:t>
            </a:r>
          </a:p>
          <a:p>
            <a:r>
              <a:rPr lang="ru-RU" dirty="0" smtClean="0"/>
              <a:t>Наш конфетный тюльпан своими руками готов! </a:t>
            </a:r>
          </a:p>
          <a:p>
            <a:r>
              <a:rPr lang="ru-RU" dirty="0" smtClean="0"/>
              <a:t>Он не только красив, но и съедобен. Порадуйте близких.</a:t>
            </a:r>
            <a:endParaRPr lang="ru-RU" dirty="0"/>
          </a:p>
        </p:txBody>
      </p:sp>
      <p:pic>
        <p:nvPicPr>
          <p:cNvPr id="10261" name="Picture 21" descr="G:\DCIM\103CANON\Копия IMG_00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3512703" cy="26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8615" y="6165304"/>
            <a:ext cx="600075" cy="5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Орхидеи известны в первую очередь как красивоцветущие декоративные растения, являются излюбленными оранжерейными растениями.</a:t>
            </a:r>
          </a:p>
        </p:txBody>
      </p:sp>
      <p:pic>
        <p:nvPicPr>
          <p:cNvPr id="7" name="Объект 6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84763"/>
            <a:ext cx="4038600" cy="375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0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Отрезаем бумагу шириной 2 </a:t>
            </a:r>
            <a:r>
              <a:rPr lang="ru-RU" dirty="0" smtClean="0"/>
              <a:t>гофры (</a:t>
            </a:r>
            <a:r>
              <a:rPr lang="ru-RU" dirty="0"/>
              <a:t>на </a:t>
            </a:r>
            <a:r>
              <a:rPr lang="ru-RU" dirty="0" smtClean="0"/>
              <a:t>гофрированной </a:t>
            </a:r>
            <a:r>
              <a:rPr lang="ru-RU" dirty="0"/>
              <a:t>бумаге есть пометка-1 полоска около 5 </a:t>
            </a:r>
            <a:r>
              <a:rPr lang="ru-RU" dirty="0" smtClean="0"/>
              <a:t>см)</a:t>
            </a:r>
          </a:p>
          <a:p>
            <a:r>
              <a:rPr lang="ru-RU" dirty="0" smtClean="0"/>
              <a:t>вырезаем серединку </a:t>
            </a:r>
            <a:r>
              <a:rPr lang="ru-RU" dirty="0"/>
              <a:t>такой формы</a:t>
            </a:r>
          </a:p>
          <a:p>
            <a:endParaRPr lang="ru-RU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2664296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5" y="4077072"/>
            <a:ext cx="266429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3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Орхидея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4810" y="1214422"/>
            <a:ext cx="4555755" cy="5203294"/>
          </a:xfrm>
        </p:spPr>
        <p:txBody>
          <a:bodyPr/>
          <a:lstStyle/>
          <a:p>
            <a:r>
              <a:rPr lang="ru-RU" sz="2400" dirty="0" smtClean="0"/>
              <a:t>Наносим </a:t>
            </a:r>
            <a:r>
              <a:rPr lang="ru-RU" sz="2400" dirty="0"/>
              <a:t>рисунок </a:t>
            </a:r>
            <a:r>
              <a:rPr lang="ru-RU" sz="2400" dirty="0" smtClean="0"/>
              <a:t>фломастером </a:t>
            </a:r>
          </a:p>
          <a:p>
            <a:r>
              <a:rPr lang="ru-RU" sz="2400" dirty="0" smtClean="0"/>
              <a:t>Наносить </a:t>
            </a:r>
            <a:r>
              <a:rPr lang="ru-RU" sz="2400" dirty="0"/>
              <a:t>рисунок надо пока гофра не </a:t>
            </a:r>
            <a:r>
              <a:rPr lang="ru-RU" sz="2400" dirty="0" smtClean="0"/>
              <a:t>растянута, он </a:t>
            </a:r>
            <a:r>
              <a:rPr lang="ru-RU" sz="2400" dirty="0"/>
              <a:t>получиться более </a:t>
            </a:r>
            <a:r>
              <a:rPr lang="ru-RU" sz="2400" dirty="0" smtClean="0"/>
              <a:t>живым</a:t>
            </a:r>
          </a:p>
          <a:p>
            <a:r>
              <a:rPr lang="ru-RU" sz="2400" dirty="0" smtClean="0"/>
              <a:t>Рисунок </a:t>
            </a:r>
            <a:r>
              <a:rPr lang="ru-RU" sz="2400" dirty="0"/>
              <a:t>наносим на верхний </a:t>
            </a:r>
            <a:r>
              <a:rPr lang="ru-RU" sz="2400" dirty="0" smtClean="0"/>
              <a:t>слой </a:t>
            </a:r>
          </a:p>
          <a:p>
            <a:r>
              <a:rPr lang="ru-RU" sz="2400" dirty="0" smtClean="0"/>
              <a:t>Закручиваем края, которые </a:t>
            </a:r>
            <a:r>
              <a:rPr lang="ru-RU" sz="2400" dirty="0"/>
              <a:t>прорисовали и растягиваем </a:t>
            </a:r>
            <a:r>
              <a:rPr lang="ru-RU" sz="2400" dirty="0" smtClean="0"/>
              <a:t>их для </a:t>
            </a:r>
            <a:r>
              <a:rPr lang="ru-RU" sz="2400" dirty="0"/>
              <a:t>придания точной формы </a:t>
            </a:r>
            <a:r>
              <a:rPr lang="ru-RU" sz="2400" dirty="0" smtClean="0"/>
              <a:t>вытягиваем середину</a:t>
            </a:r>
            <a:endParaRPr lang="ru-RU" sz="2400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259228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3717032"/>
            <a:ext cx="2616200" cy="2410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9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00562" y="1643050"/>
            <a:ext cx="4500594" cy="4483113"/>
          </a:xfrm>
        </p:spPr>
        <p:txBody>
          <a:bodyPr/>
          <a:lstStyle/>
          <a:p>
            <a:r>
              <a:rPr lang="ru-RU" dirty="0"/>
              <a:t>Далее формируем лепестки</a:t>
            </a:r>
            <a:r>
              <a:rPr lang="ru-RU" dirty="0" smtClean="0"/>
              <a:t>. Опять </a:t>
            </a:r>
            <a:r>
              <a:rPr lang="ru-RU" dirty="0"/>
              <a:t>отрезаем бумагу шириной 2 гофры</a:t>
            </a:r>
            <a:r>
              <a:rPr lang="ru-RU" dirty="0" smtClean="0"/>
              <a:t>. У </a:t>
            </a:r>
            <a:r>
              <a:rPr lang="ru-RU" dirty="0"/>
              <a:t>орхидей 5 лепестков</a:t>
            </a:r>
            <a:r>
              <a:rPr lang="ru-RU" dirty="0" smtClean="0"/>
              <a:t>, довольно </a:t>
            </a:r>
            <a:r>
              <a:rPr lang="ru-RU" dirty="0"/>
              <a:t>широких</a:t>
            </a:r>
            <a:r>
              <a:rPr lang="ru-RU" dirty="0" smtClean="0"/>
              <a:t>. Вырезаем </a:t>
            </a:r>
            <a:r>
              <a:rPr lang="ru-RU" dirty="0"/>
              <a:t>такой формы лепестки</a:t>
            </a:r>
          </a:p>
          <a:p>
            <a:r>
              <a:rPr lang="ru-RU" dirty="0"/>
              <a:t>теперь вытягиваем серединку и немного верх лепестка</a:t>
            </a:r>
          </a:p>
          <a:p>
            <a:endParaRPr lang="ru-RU" dirty="0"/>
          </a:p>
        </p:txBody>
      </p:sp>
      <p:pic>
        <p:nvPicPr>
          <p:cNvPr id="7" name="Объект 6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1944216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imag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1932806" cy="3367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7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У нас должны получиться 5 лепестков и 1 серединка</a:t>
            </a:r>
          </a:p>
          <a:p>
            <a:r>
              <a:rPr lang="ru-RU" dirty="0"/>
              <a:t>И таким вот образом будем склеивать -как они лежат на картинке</a:t>
            </a:r>
          </a:p>
          <a:p>
            <a:endParaRPr lang="ru-RU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484784"/>
            <a:ext cx="2719449" cy="269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4400508"/>
            <a:ext cx="4286250" cy="1900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3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2" y="71339"/>
            <a:ext cx="8784976" cy="1070992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400" dirty="0"/>
              <a:t>Сегодня на </a:t>
            </a:r>
            <a:r>
              <a:rPr lang="ru-RU" sz="4400" dirty="0" smtClean="0"/>
              <a:t>занятии: </a:t>
            </a:r>
            <a:endParaRPr lang="ru-RU" sz="4400" dirty="0"/>
          </a:p>
        </p:txBody>
      </p:sp>
      <p:sp>
        <p:nvSpPr>
          <p:cNvPr id="6" name="Овал 5"/>
          <p:cNvSpPr/>
          <p:nvPr/>
        </p:nvSpPr>
        <p:spPr>
          <a:xfrm>
            <a:off x="5580112" y="1052736"/>
            <a:ext cx="2664296" cy="1728192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hlinkClick r:id="rId2" action="ppaction://hlinksldjump"/>
              </a:rPr>
              <a:t>Крокусы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19872" y="4791794"/>
            <a:ext cx="2664296" cy="1728192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hlinkClick r:id="rId3" action="ppaction://hlinksldjump"/>
              </a:rPr>
              <a:t>Орхидея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238875" y="3068960"/>
            <a:ext cx="2664296" cy="1728192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3300"/>
                </a:solidFill>
                <a:hlinkClick r:id="rId4" action="ppaction://hlinksldjump"/>
              </a:rPr>
              <a:t>Тюльпаны</a:t>
            </a:r>
            <a:endParaRPr lang="ru-RU" sz="2200" b="1" dirty="0">
              <a:solidFill>
                <a:srgbClr val="0033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1560" y="3284438"/>
            <a:ext cx="2664296" cy="1728192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3300"/>
                </a:solidFill>
                <a:hlinkClick r:id="rId5" action="ppaction://hlinksldjump"/>
              </a:rPr>
              <a:t>Подставки под цветы</a:t>
            </a:r>
            <a:endParaRPr lang="ru-RU" sz="2200" b="1" dirty="0">
              <a:solidFill>
                <a:srgbClr val="0033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572977" y="940891"/>
            <a:ext cx="2664296" cy="1728192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hlinkClick r:id="rId6" action="ppaction://hlinksldjump"/>
              </a:rPr>
              <a:t>Материалы и инструменты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394" y="1744389"/>
            <a:ext cx="3333750" cy="32480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10" name="Рисунок 9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1118" y="6093296"/>
            <a:ext cx="552053" cy="59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268760"/>
            <a:ext cx="4392488" cy="5328592"/>
          </a:xfrm>
        </p:spPr>
        <p:txBody>
          <a:bodyPr/>
          <a:lstStyle/>
          <a:p>
            <a:pPr marL="0" indent="0">
              <a:buNone/>
              <a:tabLst>
                <a:tab pos="4219575" algn="l"/>
              </a:tabLst>
            </a:pPr>
            <a:r>
              <a:rPr lang="ru-RU" sz="2400" dirty="0"/>
              <a:t>В середину вкладываем конфету(если выпадает</a:t>
            </a:r>
            <a:r>
              <a:rPr lang="ru-RU" sz="2400" dirty="0" smtClean="0"/>
              <a:t>, то </a:t>
            </a:r>
            <a:r>
              <a:rPr lang="ru-RU" sz="2400" dirty="0"/>
              <a:t>маленькой капелькой клея фиксируем</a:t>
            </a:r>
            <a:r>
              <a:rPr lang="ru-RU" sz="2400" dirty="0" smtClean="0"/>
              <a:t>, чтоб </a:t>
            </a:r>
            <a:r>
              <a:rPr lang="ru-RU" sz="2400" dirty="0"/>
              <a:t>просто </a:t>
            </a:r>
            <a:r>
              <a:rPr lang="ru-RU" sz="2400" dirty="0" smtClean="0"/>
              <a:t>держала, </a:t>
            </a:r>
            <a:r>
              <a:rPr lang="ru-RU" sz="2400" dirty="0"/>
              <a:t>а не было на мертво приклеено) закрепляем на </a:t>
            </a:r>
            <a:r>
              <a:rPr lang="ru-RU" sz="2400" dirty="0" smtClean="0"/>
              <a:t>зубочистке </a:t>
            </a:r>
            <a:r>
              <a:rPr lang="ru-RU" sz="2400" dirty="0"/>
              <a:t>и </a:t>
            </a:r>
            <a:r>
              <a:rPr lang="ru-RU" sz="2400" dirty="0" smtClean="0"/>
              <a:t>приклеиваем лепестки.</a:t>
            </a:r>
          </a:p>
          <a:p>
            <a:pPr marL="0" indent="0">
              <a:buNone/>
              <a:tabLst>
                <a:tab pos="4219575" algn="l"/>
              </a:tabLst>
            </a:pPr>
            <a:r>
              <a:rPr lang="ru-RU" sz="2400" dirty="0" smtClean="0"/>
              <a:t>Начинаем </a:t>
            </a:r>
            <a:r>
              <a:rPr lang="ru-RU" sz="2400" dirty="0"/>
              <a:t>клеить с нижних </a:t>
            </a:r>
            <a:r>
              <a:rPr lang="ru-RU" sz="2400" dirty="0" smtClean="0"/>
              <a:t>лепестков, форма </a:t>
            </a:r>
            <a:r>
              <a:rPr lang="ru-RU" sz="2400" dirty="0"/>
              <a:t>5-ти конечной </a:t>
            </a:r>
            <a:r>
              <a:rPr lang="ru-RU" sz="2400" dirty="0" smtClean="0"/>
              <a:t>звезды.</a:t>
            </a:r>
            <a:endParaRPr lang="ru-RU" sz="2400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623" y="1340768"/>
            <a:ext cx="295232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618334"/>
            <a:ext cx="338437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2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Приклеиваем 3, 4 и 5 лепестки</a:t>
            </a:r>
          </a:p>
          <a:p>
            <a:r>
              <a:rPr lang="ru-RU" dirty="0" smtClean="0"/>
              <a:t>Получилась красота!</a:t>
            </a:r>
            <a:endParaRPr lang="ru-RU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295232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785537"/>
            <a:ext cx="3384376" cy="2425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4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Орхидея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Теперь </a:t>
            </a:r>
            <a:r>
              <a:rPr lang="ru-RU" dirty="0"/>
              <a:t>отгибаем верхние 3 лепестка</a:t>
            </a:r>
            <a:r>
              <a:rPr lang="ru-RU" dirty="0" smtClean="0"/>
              <a:t>, придаем форму</a:t>
            </a:r>
            <a:endParaRPr lang="ru-RU" dirty="0"/>
          </a:p>
          <a:p>
            <a:r>
              <a:rPr lang="ru-RU" dirty="0"/>
              <a:t>обматываем ножку</a:t>
            </a:r>
          </a:p>
          <a:p>
            <a:r>
              <a:rPr lang="ru-RU" dirty="0"/>
              <a:t>Ваш цветок готов.</a:t>
            </a:r>
          </a:p>
          <a:p>
            <a:endParaRPr lang="ru-RU" dirty="0"/>
          </a:p>
        </p:txBody>
      </p:sp>
      <p:pic>
        <p:nvPicPr>
          <p:cNvPr id="5" name="Объект 4" descr="image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80831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mag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3384376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9" name="Рисунок 8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8615" y="6165304"/>
            <a:ext cx="600075" cy="5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Подставки под цветы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2060848"/>
            <a:ext cx="3248891" cy="302895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9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2898" y="2350265"/>
            <a:ext cx="3109203" cy="3025833"/>
          </a:xfrm>
        </p:spPr>
      </p:pic>
    </p:spTree>
    <p:extLst>
      <p:ext uri="{BB962C8B-B14F-4D97-AF65-F5344CB8AC3E}">
        <p14:creationId xmlns:p14="http://schemas.microsoft.com/office/powerpoint/2010/main" val="18069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Подставки под цветы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195202" y="2061617"/>
            <a:ext cx="4038600" cy="30289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81936" y="1600201"/>
            <a:ext cx="2726755" cy="2260848"/>
          </a:xfrm>
        </p:spPr>
        <p:txBody>
          <a:bodyPr/>
          <a:lstStyle/>
          <a:p>
            <a:r>
              <a:rPr lang="ru-RU" dirty="0" smtClean="0"/>
              <a:t>Пепельница</a:t>
            </a:r>
          </a:p>
          <a:p>
            <a:r>
              <a:rPr lang="ru-RU" dirty="0" smtClean="0"/>
              <a:t>Шкатулка</a:t>
            </a:r>
          </a:p>
          <a:p>
            <a:r>
              <a:rPr lang="ru-RU" dirty="0" smtClean="0"/>
              <a:t>Кашпо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10" name="Picture 2" descr="E:\бумага цветы\IMG_2888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513858" y="1462806"/>
            <a:ext cx="2845151" cy="245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бумага цветы\IMG_289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185245"/>
            <a:ext cx="3275856" cy="245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6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Подставки под цветы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 smtClean="0"/>
              <a:t>В школьной столовой много коробочек из под молока (вся начальная школа пьёт утром)</a:t>
            </a:r>
          </a:p>
          <a:p>
            <a:r>
              <a:rPr lang="ru-RU" sz="2400" dirty="0" smtClean="0"/>
              <a:t>Отрезаем верхнюю часть коробочки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3074" name="Picture 2" descr="E:\бумага цветы\IMG_288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5714" y="4149080"/>
            <a:ext cx="2808312" cy="187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10" name="Объект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9592" y="1556792"/>
            <a:ext cx="288032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8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Подставки под цветы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 smtClean="0"/>
              <a:t>Отрезаем полоску обычной зеленой бумаги на 2 см выше края коробочки и ею обклеиваем коробку</a:t>
            </a:r>
          </a:p>
          <a:p>
            <a:r>
              <a:rPr lang="ru-RU" sz="2400" dirty="0" smtClean="0"/>
              <a:t>На дно вырезаем кусочек пенопласта и закрываем его коричневой бумагой</a:t>
            </a:r>
          </a:p>
          <a:p>
            <a:r>
              <a:rPr lang="ru-RU" sz="2400" dirty="0" smtClean="0"/>
              <a:t>Верхнюю часть зелёной бумаги мелко разрезаю до края коробочки.</a:t>
            </a:r>
          </a:p>
          <a:p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11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251" y="1196752"/>
            <a:ext cx="2664296" cy="1695357"/>
          </a:xfrm>
        </p:spPr>
      </p:pic>
      <p:pic>
        <p:nvPicPr>
          <p:cNvPr id="12" name="Объект 4"/>
          <p:cNvPicPr>
            <a:picLocks noGrp="1" noChangeAspect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2636912"/>
            <a:ext cx="2592520" cy="1944390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749" y="4509120"/>
            <a:ext cx="2584092" cy="193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2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Подставки под цветы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85" y="2350265"/>
            <a:ext cx="4035829" cy="3025833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Крокусы вставляю в коробочку, закрепляя в пенопласт</a:t>
            </a:r>
          </a:p>
          <a:p>
            <a:r>
              <a:rPr lang="ru-RU" dirty="0" smtClean="0"/>
              <a:t>Цветы должны утопать в траве.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11" name="Рисунок 10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8615" y="6165304"/>
            <a:ext cx="600075" cy="5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7836" y="1412776"/>
            <a:ext cx="8430854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://www.it-n.ru</a:t>
            </a:r>
            <a:r>
              <a:rPr lang="en-US" dirty="0" smtClean="0">
                <a:hlinkClick r:id="rId2"/>
              </a:rPr>
              <a:t>/</a:t>
            </a:r>
            <a:r>
              <a:rPr lang="ru-RU" dirty="0">
                <a:hlinkClick r:id="rId2"/>
              </a:rPr>
              <a:t> </a:t>
            </a:r>
            <a:endParaRPr lang="ru-RU" u="sng" dirty="0" smtClean="0">
              <a:hlinkClick r:id="rId2"/>
            </a:endParaRPr>
          </a:p>
          <a:p>
            <a:r>
              <a:rPr lang="en-US" dirty="0">
                <a:hlinkClick r:id="rId2"/>
              </a:rPr>
              <a:t>http://www.liveinternet.ru/users/missisoksanka/post250580347</a:t>
            </a:r>
            <a:r>
              <a:rPr lang="en-US" dirty="0" smtClean="0">
                <a:hlinkClick r:id="rId2"/>
              </a:rPr>
              <a:t>/</a:t>
            </a:r>
            <a:endParaRPr lang="ru-RU" dirty="0" smtClean="0">
              <a:hlinkClick r:id="rId2"/>
            </a:endParaRPr>
          </a:p>
          <a:p>
            <a:r>
              <a:rPr lang="en-US" dirty="0">
                <a:hlinkClick r:id="rId2"/>
              </a:rPr>
              <a:t>http://ru.wikipedia.org/wiki/%D0%9E%D1%80%D1%85%D0%B8%D0%B4%D0%BD%D1%8B%D0%B5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://gif-anim.narod.ru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ru-RU" dirty="0" smtClean="0"/>
              <a:t>Фото авторов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3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инструменты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Бумага гофрированная</a:t>
            </a:r>
          </a:p>
          <a:p>
            <a:r>
              <a:rPr lang="ru-RU" dirty="0" smtClean="0"/>
              <a:t>Зубочистки</a:t>
            </a:r>
          </a:p>
          <a:p>
            <a:r>
              <a:rPr lang="ru-RU" dirty="0" smtClean="0"/>
              <a:t>Стеки для шашлыка</a:t>
            </a:r>
          </a:p>
          <a:p>
            <a:r>
              <a:rPr lang="ru-RU" dirty="0" smtClean="0"/>
              <a:t>Клей: ПВА, карандаш</a:t>
            </a:r>
          </a:p>
          <a:p>
            <a:r>
              <a:rPr lang="ru-RU" dirty="0" smtClean="0"/>
              <a:t>Проволока</a:t>
            </a:r>
          </a:p>
          <a:p>
            <a:r>
              <a:rPr lang="ru-RU" dirty="0" smtClean="0"/>
              <a:t>Ножницы</a:t>
            </a:r>
          </a:p>
          <a:p>
            <a:r>
              <a:rPr lang="ru-RU" dirty="0" smtClean="0"/>
              <a:t>Скоч</a:t>
            </a:r>
          </a:p>
          <a:p>
            <a:r>
              <a:rPr lang="ru-RU" dirty="0"/>
              <a:t>К</a:t>
            </a:r>
            <a:r>
              <a:rPr lang="ru-RU" dirty="0" smtClean="0"/>
              <a:t>онфеты</a:t>
            </a:r>
            <a:endParaRPr lang="ru-RU" dirty="0"/>
          </a:p>
        </p:txBody>
      </p:sp>
      <p:pic>
        <p:nvPicPr>
          <p:cNvPr id="3074" name="Picture 2" descr="G:\DCIM\103CANON\IMG_00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5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Материалы инструменты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556792"/>
            <a:ext cx="4038600" cy="30289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6045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Мягкая и в то же время прочная, гофрированная, бумага – это волшебный материал, который позволит реализовать любые ваши </a:t>
            </a:r>
            <a:r>
              <a:rPr lang="ru-RU" sz="2400" dirty="0"/>
              <a:t>фантазии. Немного мастерства и вдохновения позволит вам создать </a:t>
            </a:r>
            <a:r>
              <a:rPr lang="ru-RU" sz="2400" dirty="0" smtClean="0"/>
              <a:t>модели, поразительно похожие на живые цветы.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Материалы инструменты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204864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мастер классе вы узнаете, как сделать прелестные крокусы, горделивые тюльпаны, </a:t>
            </a:r>
            <a:r>
              <a:rPr lang="ru-RU" dirty="0"/>
              <a:t>изящные </a:t>
            </a:r>
            <a:r>
              <a:rPr lang="ru-RU" dirty="0" smtClean="0"/>
              <a:t>орхидеи. Яркие </a:t>
            </a:r>
            <a:r>
              <a:rPr lang="ru-RU" dirty="0"/>
              <a:t>модели, представленные на фотографиях, порадуют вас и подарят вдохновение. </a:t>
            </a: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8615" y="6165304"/>
            <a:ext cx="600075" cy="5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0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Крокусы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Наверное, многим хотелось бы получить в подарок корзину подснежников (крокусов). Эти невысокие цветы одними из первых появляются на весенних проталинах.</a:t>
            </a:r>
            <a:r>
              <a:rPr lang="ru-RU" sz="2400" dirty="0"/>
              <a:t> </a:t>
            </a:r>
            <a:r>
              <a:rPr lang="ru-RU" sz="2400" dirty="0" smtClean="0"/>
              <a:t>Мы можем порадовать близких людей, смастерив эту мечту.</a:t>
            </a:r>
          </a:p>
        </p:txBody>
      </p:sp>
      <p:pic>
        <p:nvPicPr>
          <p:cNvPr id="2050" name="Picture 2" descr="G:\DCIM\103CANON\IMG_0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0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340768"/>
            <a:ext cx="3384376" cy="2538282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283968" y="1628800"/>
            <a:ext cx="4402832" cy="4497363"/>
          </a:xfrm>
        </p:spPr>
        <p:txBody>
          <a:bodyPr/>
          <a:lstStyle/>
          <a:p>
            <a:r>
              <a:rPr lang="ru-RU" dirty="0" smtClean="0"/>
              <a:t>Отрежьте вертикально,  от гофрированной бумаги, вдоль линий гофрирования, полоску шириной 2 см., разрежьте её на три часть (лепестка)</a:t>
            </a:r>
          </a:p>
          <a:p>
            <a:r>
              <a:rPr lang="ru-RU" dirty="0" smtClean="0"/>
              <a:t>Каждый лепесток согните пополам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330821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Крокусы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Скрути полоску в середине 2 раза.</a:t>
            </a:r>
          </a:p>
          <a:p>
            <a:r>
              <a:rPr lang="ru-RU" dirty="0" smtClean="0"/>
              <a:t>Сложи её пополам. Сделай выпуклый лепесток, растягивая оба слоя бумаги.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4014458"/>
            <a:ext cx="3275856" cy="2457264"/>
          </a:xfrm>
          <a:prstGeom prst="rect">
            <a:avLst/>
          </a:prstGeom>
        </p:spPr>
      </p:pic>
      <p:pic>
        <p:nvPicPr>
          <p:cNvPr id="6146" name="Picture 2" descr="D:\ш\Учителя\Сахно\цветы\IMG_288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3275856" cy="245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2440" y="116632"/>
            <a:ext cx="476250" cy="48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8" y="116631"/>
            <a:ext cx="476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6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слайд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</Template>
  <TotalTime>535</TotalTime>
  <Words>927</Words>
  <Application>Microsoft Office PowerPoint</Application>
  <PresentationFormat>Экран (4:3)</PresentationFormat>
  <Paragraphs>124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Оформление слайда</vt:lpstr>
      <vt:lpstr>Мастер-класс «Цветы из бумаги»</vt:lpstr>
      <vt:lpstr>Добро пожаловать в чарующий мир цветов!</vt:lpstr>
      <vt:lpstr>Сегодня на занятии: </vt:lpstr>
      <vt:lpstr>Материалы инструменты</vt:lpstr>
      <vt:lpstr>Материалы инструменты</vt:lpstr>
      <vt:lpstr>Материалы инструменты</vt:lpstr>
      <vt:lpstr>Крокусы</vt:lpstr>
      <vt:lpstr>Крокусы</vt:lpstr>
      <vt:lpstr>Крокусы</vt:lpstr>
      <vt:lpstr>Крокусы</vt:lpstr>
      <vt:lpstr>Крокусы</vt:lpstr>
      <vt:lpstr>Крокусы</vt:lpstr>
      <vt:lpstr>Крокусы</vt:lpstr>
      <vt:lpstr>Крокусы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Тюльпан с конфетой</vt:lpstr>
      <vt:lpstr>Орхидея</vt:lpstr>
      <vt:lpstr>Орхидея</vt:lpstr>
      <vt:lpstr>Орхидея</vt:lpstr>
      <vt:lpstr>Орхидея</vt:lpstr>
      <vt:lpstr>Орхидея</vt:lpstr>
      <vt:lpstr>Орхидея</vt:lpstr>
      <vt:lpstr>Орхидея</vt:lpstr>
      <vt:lpstr>Орхидея</vt:lpstr>
      <vt:lpstr>Подставки под цветы</vt:lpstr>
      <vt:lpstr>Подставки под цветы</vt:lpstr>
      <vt:lpstr>Подставки под цветы</vt:lpstr>
      <vt:lpstr>Подставки под цветы</vt:lpstr>
      <vt:lpstr>Подставки под цветы</vt:lpstr>
      <vt:lpstr>Ресурсы</vt:lpstr>
    </vt:vector>
  </TitlesOfParts>
  <Company>школа33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«Цветы из бумаги»</dc:title>
  <dc:creator>Учитель</dc:creator>
  <cp:lastModifiedBy>Сергеева</cp:lastModifiedBy>
  <cp:revision>48</cp:revision>
  <dcterms:created xsi:type="dcterms:W3CDTF">2013-02-07T06:43:15Z</dcterms:created>
  <dcterms:modified xsi:type="dcterms:W3CDTF">2013-02-08T11:39:02Z</dcterms:modified>
</cp:coreProperties>
</file>