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41BFA-F5D2-49A4-B8F6-7E66DA81EEE2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687AA-D3EE-4E2B-A68B-A849C2B68A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5551-338D-4C56-B143-E1ED3267BFC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F7F5-5366-4DCC-9400-14D39ABF8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5551-338D-4C56-B143-E1ED3267BFC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F7F5-5366-4DCC-9400-14D39ABF8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5551-338D-4C56-B143-E1ED3267BFC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F7F5-5366-4DCC-9400-14D39ABF8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5551-338D-4C56-B143-E1ED3267BFC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F7F5-5366-4DCC-9400-14D39ABF8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5551-338D-4C56-B143-E1ED3267BFC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F7F5-5366-4DCC-9400-14D39ABF8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5551-338D-4C56-B143-E1ED3267BFC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F7F5-5366-4DCC-9400-14D39ABF8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5551-338D-4C56-B143-E1ED3267BFC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F7F5-5366-4DCC-9400-14D39ABF8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5551-338D-4C56-B143-E1ED3267BFC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F7F5-5366-4DCC-9400-14D39ABF8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5551-338D-4C56-B143-E1ED3267BFC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F7F5-5366-4DCC-9400-14D39ABF8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5551-338D-4C56-B143-E1ED3267BFC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F7F5-5366-4DCC-9400-14D39ABF8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5551-338D-4C56-B143-E1ED3267BFC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F7F5-5366-4DCC-9400-14D39ABF8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A5551-338D-4C56-B143-E1ED3267BFC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1F7F5-5366-4DCC-9400-14D39ABF8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500197"/>
          </a:xfrm>
        </p:spPr>
        <p:txBody>
          <a:bodyPr/>
          <a:lstStyle/>
          <a:p>
            <a:r>
              <a:rPr lang="ru-RU" dirty="0" smtClean="0"/>
              <a:t>Спешите делать добро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143380"/>
            <a:ext cx="6400800" cy="221457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Открытое мероприятие в старших классах коррекционной школы </a:t>
            </a:r>
            <a:r>
              <a:rPr lang="en-US" sz="2400" dirty="0" smtClean="0">
                <a:solidFill>
                  <a:schemeClr val="tx1"/>
                </a:solidFill>
              </a:rPr>
              <a:t>VIII</a:t>
            </a:r>
            <a:r>
              <a:rPr lang="ru-RU" sz="2400" dirty="0" smtClean="0">
                <a:solidFill>
                  <a:schemeClr val="tx1"/>
                </a:solidFill>
              </a:rPr>
              <a:t> вида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Учитель Лебедева Т.А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2013/14  </a:t>
            </a:r>
            <a:r>
              <a:rPr lang="ru-RU" sz="1600" dirty="0" err="1" smtClean="0">
                <a:solidFill>
                  <a:schemeClr val="tx1"/>
                </a:solidFill>
              </a:rPr>
              <a:t>уч</a:t>
            </a:r>
            <a:r>
              <a:rPr lang="ru-RU" sz="1600" dirty="0" smtClean="0">
                <a:solidFill>
                  <a:schemeClr val="tx1"/>
                </a:solidFill>
              </a:rPr>
              <a:t>. год</a:t>
            </a:r>
            <a:endParaRPr lang="en-US" sz="16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3314" name="Picture 2" descr="http://go3.imgsmail.ru/imgpreview?key=http%3A//www.kazved.ru/uploadimg/79704_30144_1307491.jpg&amp;mb=imgdb_preview_5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143116"/>
            <a:ext cx="4500594" cy="1928826"/>
          </a:xfrm>
          <a:prstGeom prst="rect">
            <a:avLst/>
          </a:prstGeom>
          <a:noFill/>
          <a:ln w="38100" cap="sq" cmpd="sng">
            <a:solidFill>
              <a:schemeClr val="accent1"/>
            </a:solidFill>
          </a:ln>
        </p:spPr>
      </p:pic>
      <p:pic>
        <p:nvPicPr>
          <p:cNvPr id="13316" name="Picture 4" descr="http://go1.imgsmail.ru/imgpreview?key=http%3A//orenspas.ru/uploads/posts/2012-09/1348859952_serdce.jpg&amp;mb=imgdb_preview_5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1785918" cy="17144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Lib.deport.ru/</a:t>
            </a:r>
            <a:r>
              <a:rPr lang="en-US" dirty="0" err="1" smtClean="0"/>
              <a:t>slovar</a:t>
            </a:r>
            <a:r>
              <a:rPr lang="en-US" dirty="0" smtClean="0"/>
              <a:t>/</a:t>
            </a:r>
            <a:r>
              <a:rPr lang="en-US" dirty="0" err="1" smtClean="0"/>
              <a:t>ojegov</a:t>
            </a:r>
            <a:r>
              <a:rPr lang="en-US" dirty="0" smtClean="0"/>
              <a:t>/dobrota.html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</a:t>
            </a:r>
            <a:endParaRPr lang="ru-RU" dirty="0"/>
          </a:p>
        </p:txBody>
      </p:sp>
      <p:pic>
        <p:nvPicPr>
          <p:cNvPr id="1026" name="Picture 2" descr="C:\Users\пк\Desktop\радуг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785786" y="1428736"/>
            <a:ext cx="3141100" cy="400052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071934" y="1600200"/>
            <a:ext cx="4614866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Разноцветный </a:t>
            </a:r>
            <a:r>
              <a:rPr lang="ru-RU" dirty="0"/>
              <a:t>чудо-мост</a:t>
            </a:r>
          </a:p>
          <a:p>
            <a:pPr>
              <a:lnSpc>
                <a:spcPct val="200000"/>
              </a:lnSpc>
              <a:buNone/>
            </a:pPr>
            <a:r>
              <a:rPr lang="ru-RU" dirty="0" smtClean="0"/>
              <a:t>    На </a:t>
            </a:r>
            <a:r>
              <a:rPr lang="ru-RU" dirty="0"/>
              <a:t>минуту в землю </a:t>
            </a:r>
            <a:r>
              <a:rPr lang="ru-RU" dirty="0" smtClean="0"/>
              <a:t>врос.</a:t>
            </a:r>
            <a:br>
              <a:rPr lang="ru-RU" dirty="0" smtClean="0"/>
            </a:br>
            <a:r>
              <a:rPr lang="ru-RU" dirty="0" smtClean="0"/>
              <a:t>Чудо-мастер </a:t>
            </a:r>
            <a:r>
              <a:rPr lang="ru-RU" dirty="0"/>
              <a:t>смастерил</a:t>
            </a:r>
            <a:br>
              <a:rPr lang="ru-RU" dirty="0"/>
            </a:br>
            <a:r>
              <a:rPr lang="ru-RU" dirty="0"/>
              <a:t>Мост высокий без перил.</a:t>
            </a:r>
            <a:r>
              <a:rPr lang="ru-RU" i="1" dirty="0"/>
              <a:t> 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Стихотворение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ru-RU" dirty="0"/>
              <a:t>Прикоснись ко мне добротой, </a:t>
            </a:r>
          </a:p>
          <a:p>
            <a:pPr>
              <a:buNone/>
            </a:pPr>
            <a:r>
              <a:rPr lang="ru-RU" dirty="0"/>
              <a:t>И болезни смоет волной,</a:t>
            </a:r>
          </a:p>
          <a:p>
            <a:pPr>
              <a:buNone/>
            </a:pPr>
            <a:r>
              <a:rPr lang="ru-RU" dirty="0"/>
              <a:t>И печаль обойдет стороной,</a:t>
            </a:r>
          </a:p>
          <a:p>
            <a:pPr>
              <a:buNone/>
            </a:pPr>
            <a:r>
              <a:rPr lang="ru-RU" dirty="0"/>
              <a:t> Озариться душа красотой…</a:t>
            </a:r>
          </a:p>
        </p:txBody>
      </p:sp>
      <p:pic>
        <p:nvPicPr>
          <p:cNvPr id="2050" name="Picture 2" descr="http://go1.imgsmail.ru/imgpreview?key=http%3A//sochi-schools.ru/92/userfiles/original%281%29.jpg&amp;mb=imgdb_preview_13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214686"/>
            <a:ext cx="3143272" cy="3429024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доброта?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Доброта – это отзывчивость, душевное расположение к людям, стремление делать добро другим.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7410" name="Picture 2" descr="http://go1.imgsmail.ru/imgpreview?key=http%3A//firma-chkalovsk.ru/images/eventlist/events/donor_1295002230.jpg&amp;mb=imgdb_preview_8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357562"/>
            <a:ext cx="3357586" cy="3071834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Вежливые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Растает даже ледяная глыба от слова теплого</a:t>
            </a:r>
            <a:r>
              <a:rPr lang="ru-RU" dirty="0" smtClean="0"/>
              <a:t>…</a:t>
            </a:r>
          </a:p>
          <a:p>
            <a:pPr lvl="0">
              <a:buNone/>
            </a:pPr>
            <a:r>
              <a:rPr lang="ru-RU" dirty="0" smtClean="0"/>
              <a:t>(</a:t>
            </a:r>
            <a:r>
              <a:rPr lang="ru-RU" dirty="0"/>
              <a:t>спасибо)</a:t>
            </a:r>
          </a:p>
          <a:p>
            <a:pPr lvl="0"/>
            <a:r>
              <a:rPr lang="ru-RU" dirty="0"/>
              <a:t>Зазеленеет старый пень, когда </a:t>
            </a:r>
            <a:r>
              <a:rPr lang="ru-RU" dirty="0" smtClean="0"/>
              <a:t>услышит</a:t>
            </a:r>
            <a:r>
              <a:rPr lang="ru-RU" dirty="0" smtClean="0"/>
              <a:t>…</a:t>
            </a:r>
          </a:p>
          <a:p>
            <a:pPr lvl="0">
              <a:buNone/>
            </a:pPr>
            <a:r>
              <a:rPr lang="ru-RU" dirty="0" smtClean="0"/>
              <a:t>(</a:t>
            </a:r>
            <a:r>
              <a:rPr lang="ru-RU" dirty="0"/>
              <a:t>добрый день</a:t>
            </a:r>
            <a:r>
              <a:rPr lang="ru-RU" dirty="0" smtClean="0"/>
              <a:t>)</a:t>
            </a:r>
          </a:p>
          <a:p>
            <a:pPr lvl="0"/>
            <a:r>
              <a:rPr lang="ru-RU" dirty="0" smtClean="0"/>
              <a:t>Если </a:t>
            </a:r>
            <a:r>
              <a:rPr lang="ru-RU" dirty="0"/>
              <a:t>больше есть не в силах, скажем маме мы</a:t>
            </a:r>
            <a:r>
              <a:rPr lang="ru-RU" dirty="0" smtClean="0"/>
              <a:t>…</a:t>
            </a:r>
          </a:p>
          <a:p>
            <a:pPr lvl="0">
              <a:buNone/>
            </a:pPr>
            <a:r>
              <a:rPr lang="ru-RU" dirty="0" smtClean="0"/>
              <a:t>(</a:t>
            </a:r>
            <a:r>
              <a:rPr lang="ru-RU" dirty="0"/>
              <a:t>спасибо)</a:t>
            </a:r>
          </a:p>
          <a:p>
            <a:pPr lvl="0"/>
            <a:r>
              <a:rPr lang="ru-RU" dirty="0"/>
              <a:t>Мальчик вежливый и развитый, говорит, встречаясь</a:t>
            </a:r>
            <a:r>
              <a:rPr lang="ru-RU" dirty="0" smtClean="0"/>
              <a:t>…</a:t>
            </a:r>
          </a:p>
          <a:p>
            <a:pPr lvl="0">
              <a:buNone/>
            </a:pPr>
            <a:r>
              <a:rPr lang="ru-RU" dirty="0" smtClean="0"/>
              <a:t>(</a:t>
            </a:r>
            <a:r>
              <a:rPr lang="ru-RU" dirty="0"/>
              <a:t>здравствуйте)</a:t>
            </a:r>
          </a:p>
          <a:p>
            <a:pPr lvl="0"/>
            <a:r>
              <a:rPr lang="ru-RU" dirty="0"/>
              <a:t>Когда нас бранят за шалости, говорим </a:t>
            </a:r>
            <a:r>
              <a:rPr lang="ru-RU" dirty="0" smtClean="0"/>
              <a:t>…</a:t>
            </a:r>
          </a:p>
          <a:p>
            <a:pPr lvl="0">
              <a:buNone/>
            </a:pPr>
            <a:r>
              <a:rPr lang="ru-RU" dirty="0" smtClean="0"/>
              <a:t>(</a:t>
            </a:r>
            <a:r>
              <a:rPr lang="ru-RU" dirty="0"/>
              <a:t>простите, пожалуйста)</a:t>
            </a:r>
          </a:p>
          <a:p>
            <a:r>
              <a:rPr lang="ru-RU" dirty="0"/>
              <a:t>И во Франции, и в Дании на прощанье говорят</a:t>
            </a:r>
            <a:r>
              <a:rPr lang="ru-RU" dirty="0" smtClean="0"/>
              <a:t>…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smtClean="0"/>
              <a:t>до свидания)</a:t>
            </a:r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Пословицы о доброте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Доброе слово лечит, а злое калечит.</a:t>
            </a:r>
          </a:p>
          <a:p>
            <a:r>
              <a:rPr lang="ru-RU" dirty="0"/>
              <a:t>Злой не верит, что есть добрый.</a:t>
            </a:r>
          </a:p>
          <a:p>
            <a:r>
              <a:rPr lang="ru-RU" dirty="0"/>
              <a:t>Добрая слава лежит, а худая бежит.</a:t>
            </a:r>
          </a:p>
          <a:p>
            <a:r>
              <a:rPr lang="ru-RU" dirty="0"/>
              <a:t>Доброго чтут, а злого не жалуют.</a:t>
            </a:r>
          </a:p>
          <a:p>
            <a:r>
              <a:rPr lang="ru-RU" dirty="0"/>
              <a:t>Учись доброму, худое на ум не пойдет.</a:t>
            </a:r>
          </a:p>
          <a:p>
            <a:r>
              <a:rPr lang="ru-RU" dirty="0"/>
              <a:t>Добра желаешь, добро и делай.</a:t>
            </a:r>
          </a:p>
          <a:p>
            <a:r>
              <a:rPr lang="ru-RU" dirty="0"/>
              <a:t>Добро поощряй, а зло порицай.</a:t>
            </a:r>
          </a:p>
          <a:p>
            <a:r>
              <a:rPr lang="ru-RU" dirty="0"/>
              <a:t>Сделаешь худо, не жди добра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868346"/>
          </a:xfrm>
        </p:spPr>
        <p:txBody>
          <a:bodyPr/>
          <a:lstStyle/>
          <a:p>
            <a:r>
              <a:rPr lang="ru-RU" dirty="0" smtClean="0"/>
              <a:t>Знаменитые люди</a:t>
            </a:r>
            <a:endParaRPr lang="ru-RU" dirty="0"/>
          </a:p>
        </p:txBody>
      </p:sp>
      <p:pic>
        <p:nvPicPr>
          <p:cNvPr id="20482" name="Picture 2" descr="http://upload.wikimedia.org/wikipedia/ru/thumb/9/93/%D0%94%D0%BE%D0%B1%D1%80%D0%BE%D0%B2%D0%BE%D0%BB%D1%8C%D1%81%D0%BA%D0%B8%D0%B9.jpg/220px-%D0%94%D0%BE%D0%B1%D1%80%D0%BE%D0%B2%D0%BE%D0%BB%D1%8C%D1%81%D0%BA%D0%B8%D0%B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2095500" cy="2786082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20484" name="Picture 4" descr="http://go4.imgsmail.ru/imgpreview?key=http%3A//surbor.ru/dict/read_files/i_216.jpg&amp;mb=imgdb_preview_137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285860"/>
            <a:ext cx="2286016" cy="2786082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20486" name="Picture 6" descr="http://go4.imgsmail.ru/imgpreview?key=http%3A//22-91.ru/upload/images/market/5c/83/e8f56befa824475d43ee97eee9041353530949.jpg&amp;mb=imgdb_preview_18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1285860"/>
            <a:ext cx="2500330" cy="282416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20488" name="Picture 8" descr="http://www.bbc.co.uk/worldservice/assets/images/2009/11/16/091116194713_dobrynin_22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4286256"/>
            <a:ext cx="2438402" cy="2143140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</p:pic>
      <p:pic>
        <p:nvPicPr>
          <p:cNvPr id="20492" name="Picture 12" descr="http://go3.imgsmail.ru/imgpreview?key=http%3A//allcrimea.net/news/photo/big/1295891940.jpg&amp;mb=imgdb_preview_138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7752" y="4286256"/>
            <a:ext cx="2357454" cy="2214578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Жизнь дана на добрые дела</a:t>
            </a:r>
            <a:endParaRPr lang="ru-RU" dirty="0"/>
          </a:p>
        </p:txBody>
      </p:sp>
      <p:pic>
        <p:nvPicPr>
          <p:cNvPr id="23554" name="Picture 2" descr="http://go4.imgsmail.ru/imgpreview?key=http%3A//ic.pics.livejournal.com/iburas/40746222/771721/771721_original.jpg&amp;mb=imgdb_preview_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1928826" cy="2214578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23556" name="Picture 4" descr="http://go2.imgsmail.ru/imgpreview?key=http%3A//img0.liveinternet.ru/images/attach/c/7/97/481/97481836_2977473_27824.jpg&amp;mb=imgdb_preview_9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428736"/>
            <a:ext cx="2143140" cy="2214578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</p:pic>
      <p:pic>
        <p:nvPicPr>
          <p:cNvPr id="23558" name="Picture 6" descr="http://go2.imgsmail.ru/imgpreview?key=http%3A//sib-info.ru/content/assets/images/sibinfo/Dobro/babushka.jpg&amp;mb=imgdb_preview_89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1428736"/>
            <a:ext cx="2000264" cy="2286016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</p:pic>
      <p:pic>
        <p:nvPicPr>
          <p:cNvPr id="23560" name="Picture 8" descr="http://go1.imgsmail.ru/imgpreview?key=http%3A//www.proza.ru/pics/2010/11/15/751.jpg%3F1809&amp;mb=imgdb_preview_162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52" y="4071942"/>
            <a:ext cx="2662241" cy="2071702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</p:pic>
      <p:pic>
        <p:nvPicPr>
          <p:cNvPr id="23562" name="Picture 10" descr="http://go1.imgsmail.ru/imgpreview?key=http%3A//ru.fishki.net/picsw/122012/20/post/dobro/dobro-0023.jpg&amp;mb=imgdb_preview_162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4071942"/>
            <a:ext cx="2500330" cy="2071702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5" descr="http://go1.imgsmail.ru/imgpreview?key=http%3A//www.supertosty.ru/images/cards/dobro.jpg&amp;mb=imgdb_preview_2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000108"/>
            <a:ext cx="5357850" cy="428628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223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Спешите делать добро</vt:lpstr>
      <vt:lpstr>Загадка</vt:lpstr>
      <vt:lpstr>Стихотворение</vt:lpstr>
      <vt:lpstr>Что такое доброта?</vt:lpstr>
      <vt:lpstr>Вежливые слова</vt:lpstr>
      <vt:lpstr>Пословицы о доброте</vt:lpstr>
      <vt:lpstr>Знаменитые люди</vt:lpstr>
      <vt:lpstr>Жизнь дана на добрые дела</vt:lpstr>
      <vt:lpstr>Слайд 9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Спешите делать добро</dc:title>
  <dc:creator>пк</dc:creator>
  <cp:lastModifiedBy>пк</cp:lastModifiedBy>
  <cp:revision>48</cp:revision>
  <dcterms:created xsi:type="dcterms:W3CDTF">2014-04-02T17:48:08Z</dcterms:created>
  <dcterms:modified xsi:type="dcterms:W3CDTF">2014-04-04T17:35:53Z</dcterms:modified>
</cp:coreProperties>
</file>