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70" r:id="rId5"/>
    <p:sldId id="263" r:id="rId6"/>
    <p:sldId id="264" r:id="rId7"/>
    <p:sldId id="266" r:id="rId8"/>
    <p:sldId id="265" r:id="rId9"/>
    <p:sldId id="267" r:id="rId10"/>
    <p:sldId id="268" r:id="rId11"/>
    <p:sldId id="271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6" autoAdjust="0"/>
    <p:restoredTop sz="94660"/>
  </p:normalViewPr>
  <p:slideViewPr>
    <p:cSldViewPr>
      <p:cViewPr varScale="1">
        <p:scale>
          <a:sx n="69" d="100"/>
          <a:sy n="69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F7C64D0-2F12-4D66-891C-84C47FA00673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95B16C1-929B-4D33-A4C5-74010D64B63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7C64D0-2F12-4D66-891C-84C47FA00673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5B16C1-929B-4D33-A4C5-74010D64B6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F7C64D0-2F12-4D66-891C-84C47FA00673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95B16C1-929B-4D33-A4C5-74010D64B6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7C64D0-2F12-4D66-891C-84C47FA00673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5B16C1-929B-4D33-A4C5-74010D64B6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F7C64D0-2F12-4D66-891C-84C47FA00673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95B16C1-929B-4D33-A4C5-74010D64B63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7C64D0-2F12-4D66-891C-84C47FA00673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5B16C1-929B-4D33-A4C5-74010D64B6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7C64D0-2F12-4D66-891C-84C47FA00673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5B16C1-929B-4D33-A4C5-74010D64B6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7C64D0-2F12-4D66-891C-84C47FA00673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5B16C1-929B-4D33-A4C5-74010D64B6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F7C64D0-2F12-4D66-891C-84C47FA00673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5B16C1-929B-4D33-A4C5-74010D64B6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7C64D0-2F12-4D66-891C-84C47FA00673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5B16C1-929B-4D33-A4C5-74010D64B6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7C64D0-2F12-4D66-891C-84C47FA00673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5B16C1-929B-4D33-A4C5-74010D64B63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F7C64D0-2F12-4D66-891C-84C47FA00673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95B16C1-929B-4D33-A4C5-74010D64B63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calend.ru/day/7-21/" TargetMode="Externa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571635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latin typeface="Monotype Corsiva" pitchFamily="66" charset="0"/>
              </a:rPr>
              <a:t>День Земли</a:t>
            </a:r>
            <a:endParaRPr lang="ru-RU" sz="9600" b="1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www.caoinform.ru/images/2013/1-2013/ka453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1785926"/>
            <a:ext cx="514353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214290"/>
            <a:ext cx="3429000" cy="1143008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latin typeface="Monotype Corsiva" pitchFamily="66" charset="0"/>
                <a:cs typeface="Times New Roman" pitchFamily="18" charset="0"/>
              </a:rPr>
              <a:t>Наш дом</a:t>
            </a:r>
            <a:endParaRPr lang="ru-RU" sz="5400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1785926"/>
            <a:ext cx="3429000" cy="464347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День Земли 22 апреля, как и День Земли, проводимый в День весеннего равноденствия, дает возможность каждому жителю во всех населенных уголках планеты выразить благодарность нашему большому общему дому.</a:t>
            </a:r>
          </a:p>
          <a:p>
            <a:pPr algn="ctr"/>
            <a:endParaRPr lang="ru-RU" sz="1600" b="1" dirty="0" smtClean="0"/>
          </a:p>
        </p:txBody>
      </p:sp>
      <p:pic>
        <p:nvPicPr>
          <p:cNvPr id="5" name="Рисунок 4" descr="http://jurnalul.ro/images_OLD/imagini/2011/04/23/162283-new-2011-04-20t082124z-1615698468-gm1e74k19j601-rtrmadp-3-china.jpg"/>
          <p:cNvPicPr/>
          <p:nvPr/>
        </p:nvPicPr>
        <p:blipFill>
          <a:blip r:embed="rId2"/>
          <a:srcRect l="15917" t="4193" r="20140" b="7485"/>
          <a:stretch>
            <a:fillRect/>
          </a:stretch>
        </p:blipFill>
        <p:spPr bwMode="auto">
          <a:xfrm>
            <a:off x="214282" y="714356"/>
            <a:ext cx="5000660" cy="4857784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88640"/>
            <a:ext cx="3429000" cy="1008112"/>
          </a:xfrm>
        </p:spPr>
        <p:txBody>
          <a:bodyPr>
            <a:noAutofit/>
          </a:bodyPr>
          <a:lstStyle/>
          <a:p>
            <a:r>
              <a:rPr lang="ru-RU" sz="6600" dirty="0" smtClean="0">
                <a:latin typeface="Monotype Corsiva" pitchFamily="66" charset="0"/>
              </a:rPr>
              <a:t>Символ</a:t>
            </a:r>
            <a:endParaRPr lang="ru-RU" sz="6600" dirty="0"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1628800"/>
            <a:ext cx="3429000" cy="3575074"/>
          </a:xfrm>
        </p:spPr>
        <p:txBody>
          <a:bodyPr/>
          <a:lstStyle/>
          <a:p>
            <a:pPr algn="ctr" fontAlgn="base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Символом </a:t>
            </a:r>
          </a:p>
          <a:p>
            <a:pPr algn="ctr" fontAlgn="base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Дня Земли </a:t>
            </a:r>
          </a:p>
          <a:p>
            <a:pPr algn="ctr" fontAlgn="base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является зелёная греческая буква Θ на белом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фоне.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 flipH="1" flipV="1">
            <a:off x="1187623" y="1196752"/>
            <a:ext cx="2847209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ru-RU" sz="23900" dirty="0">
                <a:solidFill>
                  <a:srgbClr val="008000"/>
                </a:solidFill>
                <a:latin typeface="Times New Roman"/>
                <a:ea typeface="Times New Roman"/>
              </a:rPr>
              <a:t>Θ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90536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9322" y="285728"/>
            <a:ext cx="3071834" cy="714380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latin typeface="Monotype Corsiva" pitchFamily="66" charset="0"/>
                <a:cs typeface="Times New Roman" pitchFamily="18" charset="0"/>
              </a:rPr>
              <a:t>вместе</a:t>
            </a:r>
            <a:endParaRPr lang="ru-RU" sz="5400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940152" y="1285860"/>
            <a:ext cx="3024336" cy="485778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По традиции в этот день все желающие принимают участие в благоустройстве и озеленении своих дворов и улиц, различных экологических мероприятиях. </a:t>
            </a:r>
          </a:p>
          <a:p>
            <a:endParaRPr lang="ru-RU" dirty="0"/>
          </a:p>
        </p:txBody>
      </p:sp>
      <p:pic>
        <p:nvPicPr>
          <p:cNvPr id="5" name="Рисунок 4" descr="&amp;SHcy;&amp;icy;&amp;rcy;&amp;ocy;&amp;kcy;&amp;ocy;&amp;fcy;&amp;ocy;&amp;rcy;&amp;mcy;&amp;acy;&amp;tcy;&amp;ncy;&amp;ycy;&amp;iecy; &amp;ocy;&amp;bcy;&amp;ocy;&amp;icy; &amp;Ocy;&amp;zcy;&amp;iecy;&amp;lcy;&amp;iecy;&amp;ncy;&amp;iecy;&amp;ncy;&amp;ncy;&amp;acy;&amp;yacy; &amp;pcy;&amp;lcy;&amp;acy;&amp;ncy;&amp;iecy;&amp;tcy;&amp;acy;, &amp;Mcy;&amp;acy;&amp;lcy;&amp;iecy;&amp;ncy;&amp;softcy;&amp;kcy;&amp;acy;&amp;yacy; &amp;ocy;&amp;zcy;&amp;iecy;&amp;lcy;&amp;iecy;&amp;ncy;&amp;iecy;&amp;ncy;&amp;ncy;&amp;acy;&amp;yacy; &amp;pcy;&amp;lcy;&amp;acy;&amp;ncy;&amp;iecy;&amp;tcy;&amp;acy;"/>
          <p:cNvPicPr/>
          <p:nvPr/>
        </p:nvPicPr>
        <p:blipFill>
          <a:blip r:embed="rId2"/>
          <a:srcRect l="19897" r="21007"/>
          <a:stretch>
            <a:fillRect/>
          </a:stretch>
        </p:blipFill>
        <p:spPr bwMode="auto">
          <a:xfrm>
            <a:off x="285720" y="785794"/>
            <a:ext cx="5500726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285728"/>
            <a:ext cx="3429000" cy="642942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latin typeface="Monotype Corsiva" pitchFamily="66" charset="0"/>
              </a:rPr>
              <a:t>22 апреля</a:t>
            </a:r>
            <a:endParaRPr lang="ru-RU" sz="4800" dirty="0"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1142984"/>
            <a:ext cx="3429000" cy="5000660"/>
          </a:xfrm>
        </p:spPr>
        <p:txBody>
          <a:bodyPr>
            <a:noAutofit/>
          </a:bodyPr>
          <a:lstStyle/>
          <a:p>
            <a:pPr algn="ctr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Сегодня — не просто большой, а поистине глобальный праздник — День Земли, день нашего общего уютного дома. Праздник был основан в 1970 году сенатором США штата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Висконсин,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Г. Нельсоном и с тех пор ежегодно отмечается во многих странах. 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5" name="Рисунок 4" descr="http://www.mozyup.net/mozyup-greenworld-newyes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71546"/>
            <a:ext cx="414340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214290"/>
            <a:ext cx="3429000" cy="78581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Monotype Corsiva" pitchFamily="66" charset="0"/>
              </a:rPr>
              <a:t>Основатель</a:t>
            </a:r>
            <a:endParaRPr lang="ru-RU" sz="4000" dirty="0"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928670"/>
            <a:ext cx="3429000" cy="5500726"/>
          </a:xfrm>
        </p:spPr>
        <p:txBody>
          <a:bodyPr>
            <a:normAutofit fontScale="92500"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Гэйлорд Антон Нельсон, родился в Ясном Озере, Висконсин 4 июня в 1916 году, был американским политиком из Висконсина, который служил сенатором Соединенных Штатов и губернатором. Демократ, основал Земной День, который начался как преподавание - в приблизительно проблемах охраны окружающей среды 22 апреля 1970г. Умер, Гэйлорд Антон Нельсон в 2005 году 3 июля.</a:t>
            </a:r>
          </a:p>
          <a:p>
            <a:endParaRPr lang="ru-RU" dirty="0"/>
          </a:p>
        </p:txBody>
      </p:sp>
      <p:pic>
        <p:nvPicPr>
          <p:cNvPr id="5" name="Рисунок 4" descr="http://sayiamgreen.com/blog/wp-content/uploads/GaylordNelson1.jpg"/>
          <p:cNvPicPr>
            <a:picLocks noGrp="1"/>
          </p:cNvPicPr>
          <p:nvPr>
            <p:ph type="pic" idx="1"/>
          </p:nvPr>
        </p:nvPicPr>
        <p:blipFill>
          <a:blip r:embed="rId2"/>
          <a:srcRect t="9515" b="9515"/>
          <a:stretch>
            <a:fillRect/>
          </a:stretch>
        </p:blipFill>
        <p:spPr bwMode="auto">
          <a:xfrm>
            <a:off x="285720" y="642918"/>
            <a:ext cx="4857784" cy="5072098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460940" cy="571504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latin typeface="Monotype Corsiva" pitchFamily="66" charset="0"/>
              </a:rPr>
              <a:t>Северное и южное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500826" y="1142984"/>
            <a:ext cx="2500330" cy="5214974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северном полушарии День Земли отмечается весной, а в Южном полушарии — осенью. Основной целью этой всемирной акции является привлечение внимания общества и каждого человека планеты к проблемам Земли, к проблемам ее окружающей среды.</a:t>
            </a:r>
          </a:p>
          <a:p>
            <a:endParaRPr lang="ru-RU" sz="1600" dirty="0"/>
          </a:p>
        </p:txBody>
      </p:sp>
      <p:pic>
        <p:nvPicPr>
          <p:cNvPr id="7" name="Содержимое 4" descr="http://www.1zoom.net/prev/309/308278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85794"/>
            <a:ext cx="628654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0"/>
            <a:ext cx="3429000" cy="271462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Monotype Corsiva" pitchFamily="66" charset="0"/>
              </a:rPr>
              <a:t>Какая же она, наша Земля?</a:t>
            </a:r>
            <a:br>
              <a:rPr lang="ru-RU" sz="4000" dirty="0" smtClean="0">
                <a:latin typeface="Monotype Corsiva" pitchFamily="66" charset="0"/>
              </a:rPr>
            </a:br>
            <a:endParaRPr lang="ru-RU" sz="4000" dirty="0"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2071678"/>
            <a:ext cx="3429000" cy="4429156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Подсчитано, что планете Земля примерно 4 с половиной миллиарда лет. Если вы захотите обойти вокруг Земли, шагая по экватору, то предстоит проделать путь длиной почти в 40010 километров.</a:t>
            </a:r>
          </a:p>
          <a:p>
            <a:pPr algn="ctr"/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Расстояние от поверхности до центра равно 6378 километров. Причем, действительно твердые породы (литосфера) формируют слой всего около 70 километров, а, продвигаясь далее вглубь, мы наблюдаем полужидкие и жидкие состояния.</a:t>
            </a:r>
          </a:p>
          <a:p>
            <a:pPr algn="ctr"/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eternosaprendizes.com/wp-content/uploads/2009/02/interior-da-terra-720x539.jpg"/>
          <p:cNvPicPr/>
          <p:nvPr/>
        </p:nvPicPr>
        <p:blipFill>
          <a:blip r:embed="rId2"/>
          <a:srcRect l="10750" r="9967"/>
          <a:stretch>
            <a:fillRect/>
          </a:stretch>
        </p:blipFill>
        <p:spPr bwMode="auto">
          <a:xfrm>
            <a:off x="214282" y="785794"/>
            <a:ext cx="500066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285728"/>
            <a:ext cx="3429000" cy="150019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Monotype Corsiva" pitchFamily="66" charset="0"/>
              </a:rPr>
              <a:t>Самое жаркое место </a:t>
            </a:r>
            <a:r>
              <a:rPr lang="ru-RU" sz="3200" dirty="0" smtClean="0">
                <a:latin typeface="Monotype Corsiva" pitchFamily="66" charset="0"/>
              </a:rPr>
              <a:t>планеты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1857364"/>
            <a:ext cx="3429000" cy="457203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Долина Смерти в Калифорнии и место в Ливии, называемое Эль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Азизия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удерживают рекорды самых горячих мест на Земле.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Рекорд Эль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Азизии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— 57.8 градусов по Цельсию (13.09.1922 г.), рекорд Долины Смерти — 55.8 градусов по Цельсию (10.07.1913 г.).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img0.liveinternet.ru/images/attach/c/7/98/359/98359682_Aziziyah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785794"/>
            <a:ext cx="531622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0"/>
            <a:ext cx="3429000" cy="2571744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Monotype Corsiva" pitchFamily="66" charset="0"/>
              </a:rPr>
              <a:t>Самое холодное место планеты</a:t>
            </a:r>
            <a:endParaRPr lang="ru-RU" sz="4000" dirty="0"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2714620"/>
            <a:ext cx="3429000" cy="3786214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Самым холодным местом на Земле признана Антарктика —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  <a:hlinkClick r:id="rId2"/>
              </a:rPr>
              <a:t>21 июля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1983 года на исследовательской станции «Восток» в Антарктике было зарегистрировано -89 градусов по Цельсию. </a:t>
            </a:r>
          </a:p>
          <a:p>
            <a:endParaRPr lang="ru-RU" dirty="0"/>
          </a:p>
        </p:txBody>
      </p:sp>
      <p:pic>
        <p:nvPicPr>
          <p:cNvPr id="5" name="Рисунок 4" descr="http://rsm.haber365.com/N/1298706896_22_unbelievable_ice_beauty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714356"/>
            <a:ext cx="5316220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0"/>
            <a:ext cx="3429000" cy="164305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latin typeface="Monotype Corsiva" pitchFamily="66" charset="0"/>
              </a:rPr>
              <a:t>Сокровища Земли</a:t>
            </a:r>
            <a:endParaRPr lang="ru-RU" sz="4400" dirty="0"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1643050"/>
            <a:ext cx="3429000" cy="478634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Наша Земля невероятно богата минералами — ученые классифицировали уже около 4000 видов минералов, примерно 200 из них имеют практическое значение. Ежегодно открываются 50-100 видов минералов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ewomans.com/wp-content/uploads/2011/02/mineralnaya_kosmetik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794"/>
            <a:ext cx="485902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000108"/>
            <a:ext cx="8143932" cy="78581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>Естественный спутник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57158" y="0"/>
            <a:ext cx="8358246" cy="78579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Земли один естественный спутник — видимая невооруженным глазом Луна.</a:t>
            </a:r>
          </a:p>
        </p:txBody>
      </p:sp>
      <p:pic>
        <p:nvPicPr>
          <p:cNvPr id="1028" name="Picture 4" descr="http://www.persian-star.net/1391/5/16/moon/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14356"/>
            <a:ext cx="8429684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380</TotalTime>
  <Words>423</Words>
  <Application>Microsoft Office PowerPoint</Application>
  <PresentationFormat>Экран (4:3)</PresentationFormat>
  <Paragraphs>28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Изящная</vt:lpstr>
      <vt:lpstr>День Земли</vt:lpstr>
      <vt:lpstr>22 апреля</vt:lpstr>
      <vt:lpstr>Основатель</vt:lpstr>
      <vt:lpstr>Северное и южное</vt:lpstr>
      <vt:lpstr>Какая же она, наша Земля? </vt:lpstr>
      <vt:lpstr>Самое жаркое место планеты</vt:lpstr>
      <vt:lpstr>Самое холодное место планеты</vt:lpstr>
      <vt:lpstr>Сокровища Земли</vt:lpstr>
      <vt:lpstr>Естественный спутник</vt:lpstr>
      <vt:lpstr>Наш дом</vt:lpstr>
      <vt:lpstr>Символ</vt:lpstr>
      <vt:lpstr>вместе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Земли</dc:title>
  <dc:creator>oboikova</dc:creator>
  <cp:lastModifiedBy>Ольга</cp:lastModifiedBy>
  <cp:revision>25</cp:revision>
  <dcterms:created xsi:type="dcterms:W3CDTF">2013-10-11T06:36:26Z</dcterms:created>
  <dcterms:modified xsi:type="dcterms:W3CDTF">2014-01-11T13:50:23Z</dcterms:modified>
</cp:coreProperties>
</file>