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BA857-1E61-4DE7-A93F-02C788DC370B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503BE-7232-4CB1-97AB-70AD177D1E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157192"/>
            <a:ext cx="3330893" cy="1080120"/>
          </a:xfrm>
        </p:spPr>
        <p:txBody>
          <a:bodyPr>
            <a:normAutofit fontScale="62500" lnSpcReduction="20000"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Малыгина Ольга Николаевна,                           учитель русского языка и литературы ГБОУ СОШ № 88 г.Санкт-Петербурга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Великий день-  день Победы!</a:t>
            </a:r>
            <a:br>
              <a:rPr lang="ru-RU" sz="2800" dirty="0" smtClean="0">
                <a:solidFill>
                  <a:srgbClr val="990000"/>
                </a:solidFill>
              </a:rPr>
            </a:br>
            <a:r>
              <a:rPr lang="ru-RU" sz="2800" dirty="0" smtClean="0">
                <a:solidFill>
                  <a:srgbClr val="990000"/>
                </a:solidFill>
              </a:rPr>
              <a:t/>
            </a:r>
            <a:br>
              <a:rPr lang="ru-RU" sz="2800" dirty="0" smtClean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>                       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3933056"/>
            <a:ext cx="1548172" cy="112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3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528392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Вам, молодым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340768"/>
            <a:ext cx="3672408" cy="50405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века, через года, — помните!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тех, кто уже не придет никогда, —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помните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                         В горле сдержите стоны!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Памяти павших будьте достойны!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Вечно достойны!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1509576" cy="165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0801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Нападение германских войск на Советский Союз без объявления войны 22 июня 1941 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8424936" cy="432048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нашу     страну  обрушился удар    невиданной  в истории армии вторжения: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190 дивизий, свыше 4 тыс. танков, более 47тыс. орудий и минометов, около 5тыс. самолетов, до 200 кораблей.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Все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мала до велика,  встали на защиту   своей Родины, добровольцы уходили на фронт, вчерашние школьники становились солдатами. За первые восемь дней войны в армию было призвано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5млн.300тыс.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человек. Только с июля по ноябрь 1941 года на Восток были переведены 1523 предприятия, эвакуировано 10млн. человек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2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7"/>
            <a:ext cx="4007636" cy="50405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 этом нельзя забывать!</a:t>
            </a: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58658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Пламя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Ударило в небо! – Ты помнишь,</a:t>
            </a:r>
          </a:p>
          <a:p>
            <a:pPr marL="45720" indent="0">
              <a:buNone/>
            </a:pP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Родина?</a:t>
            </a:r>
          </a:p>
          <a:p>
            <a:pPr marL="45720" indent="0">
              <a:buNone/>
            </a:pP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Тихо сказала:</a:t>
            </a:r>
          </a:p>
          <a:p>
            <a:pPr marL="45720" indent="0">
              <a:buNone/>
            </a:pP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«Вставайте                                                                             на помощь…» -</a:t>
            </a:r>
          </a:p>
          <a:p>
            <a:pPr marL="45720" indent="0">
              <a:buNone/>
            </a:pP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996881" cy="547260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Разве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погибнуть                                          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 нам завещала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            Родина?                                           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обещала,                     Любовь обещала                 Родина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Разве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смерти                                          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Рождаются дети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Родина?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Разве хотела ты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Нашей смерти,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Родина?        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/>
              <a:t>                              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45974"/>
            <a:ext cx="934797" cy="127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784976" cy="864096"/>
          </a:xfrm>
        </p:spPr>
        <p:txBody>
          <a:bodyPr/>
          <a:lstStyle/>
          <a:p>
            <a:pPr marL="0" indent="0">
              <a:buNone/>
            </a:pPr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18722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 начального периода войны  для  страны и армии был страшным. Миллионы убитых, раненых, пленных, огромные территории, порабощенные, истерзанные врагом. Для народа  встал вопрос о жизни и смерти.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9" y="4401108"/>
            <a:ext cx="1589715" cy="14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8640"/>
            <a:ext cx="1604214" cy="12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5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7992888" cy="302433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8164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Эти дни позабыть нельзя, </a:t>
            </a:r>
            <a:b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Нам со многим пришлось расставаться.                          Но когда погибают друзья,                                                       Неудобно в живых оставаться.</a:t>
            </a:r>
            <a:b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 ведь знаешь, мой друг, я не лжив, - </a:t>
            </a:r>
            <a:b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Мне б хотелось быть рядом с тобою</a:t>
            </a:r>
            <a:b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И, как ты, не вернуться из боя…</a:t>
            </a:r>
            <a:b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 прости мне, что я еще жив</a:t>
            </a:r>
            <a:endParaRPr lang="ru-RU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33156"/>
            <a:ext cx="1620180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77676"/>
            <a:ext cx="1944216" cy="141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1" y="2996952"/>
            <a:ext cx="7694240" cy="3600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3168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апреле 1945 года был нанесен завершающий удар по гитлеровскому вермахту в берлинской операции.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11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суток была разгромлена миллионная берлинская группировка противника и взят Берлин. Советские воины водрузили над рейхстагом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Знамя Победы.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8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мая 1945 года германское командование подписало акт  безоговорочной капитуляции, и день 9 мая    был объявлен ДНЕМ ПОБЕДЫ!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28" y="5560045"/>
            <a:ext cx="1132421" cy="89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68198"/>
            <a:ext cx="972108" cy="99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933056"/>
            <a:ext cx="6512511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Стираются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даты, стираются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лица,               </a:t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будет победно и вечно цвести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Девятого мая салют над столицей,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Связавший узлом фронтовые пути.</a:t>
            </a:r>
          </a:p>
        </p:txBody>
      </p:sp>
      <p:pic>
        <p:nvPicPr>
          <p:cNvPr id="7173" name="Picture 5" descr="C:\Users\ЧННГ\Desktop\2832132-58dd305944a969de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254428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324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Великий день-  день Победы!                          </vt:lpstr>
      <vt:lpstr>Вам, молодым</vt:lpstr>
      <vt:lpstr>Нападение германских войск на Советский Союз без объявления войны 22 июня 1941 г</vt:lpstr>
      <vt:lpstr>Об этом нельзя забывать!</vt:lpstr>
      <vt:lpstr>Презентация PowerPoint</vt:lpstr>
      <vt:lpstr>Презентация PowerPoint</vt:lpstr>
      <vt:lpstr>Презентация PowerPoint</vt:lpstr>
      <vt:lpstr> Стираются даты, стираются лица,                 Но будет победно и вечно цвести  Девятого мая салют над столицей,  Связавший узлом фронтовые пути.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день-  день Победы!</dc:title>
  <dc:creator>ЧННГ</dc:creator>
  <cp:lastModifiedBy>ЧННГ</cp:lastModifiedBy>
  <cp:revision>15</cp:revision>
  <dcterms:created xsi:type="dcterms:W3CDTF">2014-05-07T14:41:53Z</dcterms:created>
  <dcterms:modified xsi:type="dcterms:W3CDTF">2014-05-07T16:43:42Z</dcterms:modified>
</cp:coreProperties>
</file>