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310" r:id="rId4"/>
    <p:sldId id="260" r:id="rId5"/>
    <p:sldId id="279" r:id="rId6"/>
    <p:sldId id="263" r:id="rId7"/>
    <p:sldId id="298" r:id="rId8"/>
    <p:sldId id="299" r:id="rId9"/>
    <p:sldId id="300" r:id="rId10"/>
    <p:sldId id="301" r:id="rId11"/>
    <p:sldId id="302" r:id="rId12"/>
    <p:sldId id="303" r:id="rId13"/>
    <p:sldId id="304" r:id="rId14"/>
    <p:sldId id="305" r:id="rId15"/>
    <p:sldId id="306" r:id="rId16"/>
    <p:sldId id="307" r:id="rId17"/>
    <p:sldId id="317" r:id="rId18"/>
    <p:sldId id="318" r:id="rId19"/>
    <p:sldId id="319" r:id="rId20"/>
    <p:sldId id="320" r:id="rId21"/>
    <p:sldId id="275" r:id="rId22"/>
    <p:sldId id="276" r:id="rId23"/>
    <p:sldId id="277" r:id="rId24"/>
    <p:sldId id="323" r:id="rId25"/>
    <p:sldId id="280" r:id="rId26"/>
    <p:sldId id="278" r:id="rId27"/>
    <p:sldId id="308" r:id="rId28"/>
    <p:sldId id="281" r:id="rId29"/>
    <p:sldId id="283" r:id="rId30"/>
    <p:sldId id="282" r:id="rId31"/>
    <p:sldId id="258" r:id="rId32"/>
    <p:sldId id="286" r:id="rId33"/>
    <p:sldId id="288" r:id="rId34"/>
    <p:sldId id="289" r:id="rId35"/>
    <p:sldId id="290" r:id="rId36"/>
    <p:sldId id="291" r:id="rId37"/>
    <p:sldId id="295" r:id="rId38"/>
    <p:sldId id="297" r:id="rId39"/>
    <p:sldId id="285" r:id="rId40"/>
    <p:sldId id="259" r:id="rId41"/>
    <p:sldId id="314" r:id="rId42"/>
    <p:sldId id="313" r:id="rId43"/>
    <p:sldId id="315" r:id="rId44"/>
    <p:sldId id="316" r:id="rId45"/>
    <p:sldId id="324" r:id="rId46"/>
    <p:sldId id="322" r:id="rId47"/>
    <p:sldId id="325" r:id="rId4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E812"/>
    <a:srgbClr val="B29D1E"/>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656E2A9-9A2D-469D-BCDE-0EF34B65AF78}" type="datetimeFigureOut">
              <a:rPr lang="ru-RU" smtClean="0"/>
              <a:pPr/>
              <a:t>13.02.2014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64B024-964B-4C7A-8FA3-D9019E5880E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56E2A9-9A2D-469D-BCDE-0EF34B65AF78}" type="datetimeFigureOut">
              <a:rPr lang="ru-RU" smtClean="0"/>
              <a:pPr/>
              <a:t>13.02.2014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64B024-964B-4C7A-8FA3-D9019E5880E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56E2A9-9A2D-469D-BCDE-0EF34B65AF78}" type="datetimeFigureOut">
              <a:rPr lang="ru-RU" smtClean="0"/>
              <a:pPr/>
              <a:t>13.02.2014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64B024-964B-4C7A-8FA3-D9019E5880E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56E2A9-9A2D-469D-BCDE-0EF34B65AF78}" type="datetimeFigureOut">
              <a:rPr lang="ru-RU" smtClean="0"/>
              <a:pPr/>
              <a:t>13.02.2014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64B024-964B-4C7A-8FA3-D9019E5880E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656E2A9-9A2D-469D-BCDE-0EF34B65AF78}" type="datetimeFigureOut">
              <a:rPr lang="ru-RU" smtClean="0"/>
              <a:pPr/>
              <a:t>13.02.2014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64B024-964B-4C7A-8FA3-D9019E5880E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656E2A9-9A2D-469D-BCDE-0EF34B65AF78}" type="datetimeFigureOut">
              <a:rPr lang="ru-RU" smtClean="0"/>
              <a:pPr/>
              <a:t>13.02.2014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64B024-964B-4C7A-8FA3-D9019E5880E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656E2A9-9A2D-469D-BCDE-0EF34B65AF78}" type="datetimeFigureOut">
              <a:rPr lang="ru-RU" smtClean="0"/>
              <a:pPr/>
              <a:t>13.02.2014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A64B024-964B-4C7A-8FA3-D9019E5880E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656E2A9-9A2D-469D-BCDE-0EF34B65AF78}" type="datetimeFigureOut">
              <a:rPr lang="ru-RU" smtClean="0"/>
              <a:pPr/>
              <a:t>13.02.2014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A64B024-964B-4C7A-8FA3-D9019E5880E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656E2A9-9A2D-469D-BCDE-0EF34B65AF78}" type="datetimeFigureOut">
              <a:rPr lang="ru-RU" smtClean="0"/>
              <a:pPr/>
              <a:t>13.02.2014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A64B024-964B-4C7A-8FA3-D9019E5880E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656E2A9-9A2D-469D-BCDE-0EF34B65AF78}" type="datetimeFigureOut">
              <a:rPr lang="ru-RU" smtClean="0"/>
              <a:pPr/>
              <a:t>13.02.2014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64B024-964B-4C7A-8FA3-D9019E5880E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656E2A9-9A2D-469D-BCDE-0EF34B65AF78}" type="datetimeFigureOut">
              <a:rPr lang="ru-RU" smtClean="0"/>
              <a:pPr/>
              <a:t>13.02.2014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64B024-964B-4C7A-8FA3-D9019E5880E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6E2A9-9A2D-469D-BCDE-0EF34B65AF78}" type="datetimeFigureOut">
              <a:rPr lang="ru-RU" smtClean="0"/>
              <a:pPr/>
              <a:t>13.02.2014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4B024-964B-4C7A-8FA3-D9019E5880E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hyperlink" Target="http://images.yandex.ru/yandsearch?source=wiz&amp;fp=1&amp;uinfo=ww-1124-wh-561-fw-899-fh-448-pd-1&amp;p=1&amp;text=%D0%BE%D0%BB%D0%B8%D0%BC%D0%BF%D0%B8%D0%B9%D1%81%D0%BA%D0%B8%D0%B9%20%D1%84%D0%BB%D0%B0%D0%B3&amp;noreask=1&amp;pos=58&amp;rpt=simage&amp;lr=65&amp;img_url=http://uncoveringtheolympicgames.webs.com/800px-Olympic_flag_transparent_svg.png" TargetMode="External"/><Relationship Id="rId1" Type="http://schemas.openxmlformats.org/officeDocument/2006/relationships/slideLayout" Target="../slideLayouts/slideLayout1.xml"/><Relationship Id="rId6" Type="http://schemas.openxmlformats.org/officeDocument/2006/relationships/hyperlink" Target="http://images.yandex.ru/yandsearch?p=4&amp;text=%D1%84%D0%BE%D0%BD%20%D1%81%D0%BE%D1%87%D0%B8%D0%BD%D1%81%D0%BA%D0%BE%D0%B9%20%D0%BE%D0%BB%D0%B8%D0%BC%D0%BF%D0%B8%D0%B0%D0%B4%D1%8B%20%D1%81%D0%BE%D1%87%D0%B8%D0%BD%D1%81%D0%BA%D0%BE%D0%B9%20%D0%BE%D0%BB%D0%B8%D0%BC%D0%BF%D0%B8%D0%B0%D0%B4%D1%8B&amp;fp=4&amp;pos=128&amp;uinfo=ww-1903-wh-986-fw-1678-fh-598-pd-1&amp;rpt=simage&amp;img_url=http://img1.1tv.ru/imgsize640x360/PR20110111124916.JPG"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5.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5.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5.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5.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5.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upload.wikimedia.org/wikipedia/ru/e/e3/Sochi_2014_-_Logo.sv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5.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pn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7.jpeg"/><Relationship Id="rId4" Type="http://schemas.openxmlformats.org/officeDocument/2006/relationships/hyperlink" Target="//upload.wikimedia.org/wikipedia/commons/9/9c/Stamps_of_Russia_2012_No_1559-61_Mascots_2014_Winter_Olympics.jpg"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images.yandex.ru/yandsearch?text=%D1%82%D0%B0%D0%BB%D0%B8%D1%81%D0%BC%D0%B0%D0%BD%D1%8B%20%D0%BE%D0%BB%D0%B8%D0%BC%D0%BF%D0%B8%D0%B9%D1%81%D0%BA%D0%B8%D1%85%20%D0%B8%D0%B3%D1%80&amp;img_url=http://img.encyc.yandex.net/illustrations/olympic/pictures/02/W1984-M_.jpg&amp;pos=1&amp;rpt=simage&amp;lr=65&amp;noreask=1&amp;source=wiz" TargetMode="External"/><Relationship Id="rId13" Type="http://schemas.openxmlformats.org/officeDocument/2006/relationships/image" Target="../media/image12.jpeg"/><Relationship Id="rId3" Type="http://schemas.openxmlformats.org/officeDocument/2006/relationships/image" Target="../media/image6.jpeg"/><Relationship Id="rId7" Type="http://schemas.openxmlformats.org/officeDocument/2006/relationships/image" Target="../media/image9.jpeg"/><Relationship Id="rId12" Type="http://schemas.openxmlformats.org/officeDocument/2006/relationships/hyperlink" Target="http://images.yandex.ru/yandsearch?source=wiz&amp;fp=3&amp;uinfo=ww-1124-wh-561-fw-899-fh-448-pd-1&amp;p=3&amp;text=%D1%82%D0%B0%D0%BB%D0%B8%D1%81%D0%BC%D0%B0%D0%BD%D1%8B%20%D0%BE%D0%BB%D0%B8%D0%BC%D0%BF%D0%B8%D0%B9%D1%81%D0%BA%D0%B8%D1%85%20%D0%B8%D0%B3%D1%80&amp;noreask=1&amp;pos=98&amp;rpt=simage&amp;lr=65&amp;img_url=http://images.beijing2008.cn/20070709/Img214108291.jpg" TargetMode="External"/><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6" Type="http://schemas.openxmlformats.org/officeDocument/2006/relationships/hyperlink" Target="http://images.yandex.ru/yandsearch?source=wiz&amp;fp=0&amp;img_url=http://forgottenadvertisements.files.wordpress.com/2012/02/2009_09_21_izzy.gif&amp;text=%D0%98%D0%B7%D0%B7%D0%B8%20(%D0%BE%D0%BB%D0%B8%D0%BC%D0%BF%D0%B8%D0%B9%D1%81%D0%BA%D0%B8%D0%B9%20%D1%82%D0%B0%D0%BB%D0%B8%D1%81%D0%BC%D0%B0%D0%BD)&amp;noreask=1&amp;pos=4&amp;lr=65&amp;rpt=simage" TargetMode="External"/><Relationship Id="rId11" Type="http://schemas.openxmlformats.org/officeDocument/2006/relationships/image" Target="../media/image11.jpeg"/><Relationship Id="rId5" Type="http://schemas.openxmlformats.org/officeDocument/2006/relationships/image" Target="../media/image8.jpeg"/><Relationship Id="rId15" Type="http://schemas.openxmlformats.org/officeDocument/2006/relationships/image" Target="../media/image13.jpeg"/><Relationship Id="rId10" Type="http://schemas.openxmlformats.org/officeDocument/2006/relationships/hyperlink" Target="http://images.yandex.ru/yandsearch?source=wiz&amp;fp=1&amp;img_url=http://www.sostav.ru/articles/rus/2008/24.11/news/images/kak/ca16ee97140614ecd099b63480ef9198.jpg&amp;uinfo=ww-1124-wh-561-fw-899-fh-448-pd-1&amp;p=1&amp;text=%D1%82%D0%B0%D0%BB%D0%B8%D1%81%D0%BC%D0%B0%D0%BD%D1%8B%20%D0%BE%D0%BB%D0%B8%D0%BC%D0%BF%D0%B8%D0%B9%D1%81%D0%BA%D0%B8%D1%85%20%D0%B8%D0%B3%D1%80&amp;noreask=1&amp;pos=38&amp;rpt=simage&amp;lr=65" TargetMode="External"/><Relationship Id="rId4" Type="http://schemas.openxmlformats.org/officeDocument/2006/relationships/hyperlink" Target="http://images.yandex.ru/yandsearch?text=%D0%BC%D0%B5%D0%B4%D0%B2%D0%B5%D0%B6%D0%BE%D0%BD%D0%BE%D0%BA%20%D0%BC%D0%B8%D1%88%D0%B0&amp;img_url=http://evolutsia.com/images/stories/999/999/3/2390309.jpg&amp;pos=4&amp;rpt=simage&amp;lr=65&amp;noreask=1&amp;source=wiz" TargetMode="External"/><Relationship Id="rId9" Type="http://schemas.openxmlformats.org/officeDocument/2006/relationships/image" Target="../media/image10.gif"/><Relationship Id="rId14" Type="http://schemas.openxmlformats.org/officeDocument/2006/relationships/hyperlink" Target="http://images.yandex.ru/yandsearch?text=%D1%82%D0%B0%D0%BB%D0%B8%D1%81%D0%BC%D0%B0%D0%BD%20%D0%BE%D0%BB%D0%B8%D0%BC%D0%BF%D0%B8%D0%B9%D1%81%D0%BA%D0%B8%D1%85%20%D0%B8%D0%B3%D1%80%20%D0%BA%D0%BE%D0%B1%D0%B8&amp;fp=0&amp;img_url=http://static.eva.ru/eva/100000-110000/103150/channel/41287038633098999.jpg&amp;pos=5&amp;uinfo=ww-1124-wh-561-fw-899-fh-448-pd-1&amp;rpt=simag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images.yandex.ru/yandsearch?text=%D1%82%D0%B0%D0%BB%D0%B8%D1%81%D0%BC%D0%B0%D0%BD%D1%8B%20%D0%BE%D0%BB%D0%B8%D0%BC%D0%BF%D0%B8%D0%B9%D1%81%D0%BA%D0%B8%D1%85%20%D0%B8%D0%B3%D1%80&amp;img_url=http://img.encyc.yandex.net/illustrations/olympic/pictures/02/W1984-M_.jpg&amp;pos=1&amp;rpt=simage&amp;lr=65&amp;noreask=1&amp;source=wiz" TargetMode="External"/><Relationship Id="rId13" Type="http://schemas.openxmlformats.org/officeDocument/2006/relationships/image" Target="../media/image12.jpeg"/><Relationship Id="rId3" Type="http://schemas.openxmlformats.org/officeDocument/2006/relationships/image" Target="../media/image6.jpeg"/><Relationship Id="rId7" Type="http://schemas.openxmlformats.org/officeDocument/2006/relationships/image" Target="../media/image9.jpeg"/><Relationship Id="rId12" Type="http://schemas.openxmlformats.org/officeDocument/2006/relationships/hyperlink" Target="http://images.yandex.ru/yandsearch?source=wiz&amp;fp=3&amp;uinfo=ww-1124-wh-561-fw-899-fh-448-pd-1&amp;p=3&amp;text=%D1%82%D0%B0%D0%BB%D0%B8%D1%81%D0%BC%D0%B0%D0%BD%D1%8B%20%D0%BE%D0%BB%D0%B8%D0%BC%D0%BF%D0%B8%D0%B9%D1%81%D0%BA%D0%B8%D1%85%20%D0%B8%D0%B3%D1%80&amp;noreask=1&amp;pos=98&amp;rpt=simage&amp;lr=65&amp;img_url=http://images.beijing2008.cn/20070709/Img214108291.jpg" TargetMode="External"/><Relationship Id="rId17" Type="http://schemas.openxmlformats.org/officeDocument/2006/relationships/image" Target="../media/image1.pn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6"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hyperlink" Target="http://images.yandex.ru/yandsearch?source=wiz&amp;fp=0&amp;img_url=http://forgottenadvertisements.files.wordpress.com/2012/02/2009_09_21_izzy.gif&amp;text=%D0%98%D0%B7%D0%B7%D0%B8%20(%D0%BE%D0%BB%D0%B8%D0%BC%D0%BF%D0%B8%D0%B9%D1%81%D0%BA%D0%B8%D0%B9%20%D1%82%D0%B0%D0%BB%D0%B8%D1%81%D0%BC%D0%B0%D0%BD)&amp;noreask=1&amp;pos=4&amp;lr=65&amp;rpt=simage" TargetMode="External"/><Relationship Id="rId11" Type="http://schemas.openxmlformats.org/officeDocument/2006/relationships/image" Target="../media/image11.jpeg"/><Relationship Id="rId5" Type="http://schemas.openxmlformats.org/officeDocument/2006/relationships/image" Target="../media/image8.jpeg"/><Relationship Id="rId15" Type="http://schemas.openxmlformats.org/officeDocument/2006/relationships/image" Target="../media/image13.jpeg"/><Relationship Id="rId10" Type="http://schemas.openxmlformats.org/officeDocument/2006/relationships/hyperlink" Target="http://images.yandex.ru/yandsearch?source=wiz&amp;fp=1&amp;img_url=http://www.sostav.ru/articles/rus/2008/24.11/news/images/kak/ca16ee97140614ecd099b63480ef9198.jpg&amp;uinfo=ww-1124-wh-561-fw-899-fh-448-pd-1&amp;p=1&amp;text=%D1%82%D0%B0%D0%BB%D0%B8%D1%81%D0%BC%D0%B0%D0%BD%D1%8B%20%D0%BE%D0%BB%D0%B8%D0%BC%D0%BF%D0%B8%D0%B9%D1%81%D0%BA%D0%B8%D1%85%20%D0%B8%D0%B3%D1%80&amp;noreask=1&amp;pos=38&amp;rpt=simage&amp;lr=65" TargetMode="External"/><Relationship Id="rId4" Type="http://schemas.openxmlformats.org/officeDocument/2006/relationships/hyperlink" Target="http://images.yandex.ru/yandsearch?text=%D0%BC%D0%B5%D0%B4%D0%B2%D0%B5%D0%B6%D0%BE%D0%BD%D0%BE%D0%BA%20%D0%BC%D0%B8%D1%88%D0%B0&amp;img_url=http://evolutsia.com/images/stories/999/999/3/2390309.jpg&amp;pos=4&amp;rpt=simage&amp;lr=65&amp;noreask=1&amp;source=wiz" TargetMode="External"/><Relationship Id="rId9" Type="http://schemas.openxmlformats.org/officeDocument/2006/relationships/image" Target="../media/image10.gif"/><Relationship Id="rId14" Type="http://schemas.openxmlformats.org/officeDocument/2006/relationships/hyperlink" Target="http://images.yandex.ru/yandsearch?text=%D1%82%D0%B0%D0%BB%D0%B8%D1%81%D0%BC%D0%B0%D0%BD%20%D0%BE%D0%BB%D0%B8%D0%BC%D0%BF%D0%B8%D0%B9%D1%81%D0%BA%D0%B8%D1%85%20%D0%B8%D0%B3%D1%80%20%D0%BA%D0%BE%D0%B1%D0%B8&amp;fp=0&amp;img_url=http://static.eva.ru/eva/100000-110000/103150/channel/41287038633098999.jpg&amp;pos=5&amp;uinfo=ww-1124-wh-561-fw-899-fh-448-pd-1&amp;rpt=simage"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images.yandex.ru/yandsearch?source=wiz&amp;fp=8&amp;uinfo=ww-1124-wh-561-fw-899-fh-448-pd-1&amp;p=8&amp;text=%D0%BB%D0%B0%D1%80%D0%B8%D1%81%D0%B0%20%D0%BB%D0%B0%D1%82%D1%8B%D0%BD%D0%B8%D0%BD%D0%B0&amp;noreask=1&amp;pos=253&amp;rpt=simage&amp;lr=65&amp;img_url=http://amorez.com/uploads/posts/2012-08/1345367018_latynina-phelps_3.jpg" TargetMode="External"/><Relationship Id="rId3" Type="http://schemas.openxmlformats.org/officeDocument/2006/relationships/image" Target="../media/image6.jpeg"/><Relationship Id="rId7" Type="http://schemas.openxmlformats.org/officeDocument/2006/relationships/image" Target="../media/image15.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6" Type="http://schemas.openxmlformats.org/officeDocument/2006/relationships/hyperlink" Target="http://images.yandex.ru/yandsearch?source=wiz&amp;fp=0&amp;text=%D0%BB%D0%B8%D0%B4%D0%B8%D1%8F%20%D1%81%D0%BA%D0%BE%D0%B1%D0%BB%D0%B8%D0%BA%D0%BE%D0%B2%D0%B0&amp;noreask=1&amp;pos=0&amp;lr=65&amp;rpt=simage&amp;uinfo=ww-1124-wh-561-fw-899-fh-448-pd-1&amp;img_url=http://img.championat.com/i/article/15/92/1329891592_b_chempionka-mira-po-konkobezhnomu-sportu-lidija-skoblikova-1968-god.jpg" TargetMode="External"/><Relationship Id="rId11" Type="http://schemas.openxmlformats.org/officeDocument/2006/relationships/image" Target="../media/image1.png"/><Relationship Id="rId5" Type="http://schemas.openxmlformats.org/officeDocument/2006/relationships/image" Target="../media/image14.jpeg"/><Relationship Id="rId10" Type="http://schemas.openxmlformats.org/officeDocument/2006/relationships/slide" Target="slide3.xml"/><Relationship Id="rId4" Type="http://schemas.openxmlformats.org/officeDocument/2006/relationships/hyperlink" Target="http://ru.wikipedia.org/w/index.php?title=%D0%A4%D0%B0%D0%B9%D0%BB:%D0%A5%D0%B0%D1%80%D0%BB%D0%B0%D0%BC%D0%BE%D0%B2.jpg&amp;filetimestamp=20140118200204&amp;" TargetMode="External"/><Relationship Id="rId9"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openxmlformats.org/officeDocument/2006/relationships/hyperlink" Target="http://images.yandex.ru/yandsearch?text=%D1%82%D1%80%D0%B5%D1%82%D1%8C%D1%8F%D0%BA&amp;fp=0&amp;pos=16&amp;uinfo=ww-1124-wh-561-fw-899-fh-448-pd-1&amp;rpt=simage&amp;img_url=http://img.lenta.ru/articles/2010/10/23/ruscan/pic003.jpg" TargetMode="External"/><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6.jpeg"/><Relationship Id="rId7" Type="http://schemas.openxmlformats.org/officeDocument/2006/relationships/image" Target="../media/image17.jpeg"/><Relationship Id="rId12" Type="http://schemas.openxmlformats.org/officeDocument/2006/relationships/hyperlink" Target="http://images.yandex.ru/yandsearch?source=wiz&amp;fp=8&amp;uinfo=ww-1124-wh-561-fw-899-fh-448-pd-1&amp;p=8&amp;text=%D0%BB%D0%B0%D1%80%D0%B8%D1%81%D0%B0%20%D0%BB%D0%B0%D1%82%D1%8B%D0%BD%D0%B8%D0%BD%D0%B0&amp;noreask=1&amp;pos=253&amp;rpt=simage&amp;lr=65&amp;img_url=http://amorez.com/uploads/posts/2012-08/1345367018_latynina-phelps_3.jpg" TargetMode="External"/><Relationship Id="rId17" Type="http://schemas.openxmlformats.org/officeDocument/2006/relationships/image" Target="../media/image20.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6" Type="http://schemas.openxmlformats.org/officeDocument/2006/relationships/hyperlink" Target="http://images.yandex.ru/yandsearch?source=wiz&amp;fp=3&amp;img_url=http://pics.sport.rbc.ru/sport_pics/uniora/08/1368774470_0208.1000x800.jpeg&amp;uinfo=ww-1124-wh-561-fw-899-fh-448-pd-1&amp;p=3&amp;text=%D0%BB%D0%B5%D0%B2%20%D1%8F%D1%88%D0%B8%D0%BD&amp;noreask=1&amp;pos=92&amp;rpt=simage&amp;lr=65" TargetMode="External"/><Relationship Id="rId1" Type="http://schemas.openxmlformats.org/officeDocument/2006/relationships/slideLayout" Target="../slideLayouts/slideLayout2.xml"/><Relationship Id="rId6" Type="http://schemas.openxmlformats.org/officeDocument/2006/relationships/hyperlink" Target="http://images.yandex.ru/yandsearch?p=3&amp;text=%D1%81%D0%B5%D1%80%D0%B3%D0%B5%D0%B9%20%D0%B1%D1%83%D0%B1%D0%BA%D0%B0&amp;fp=3&amp;img_url=http://www.russkiymir.ru/export/sites/default/russkiymir/ru/images/publications/2013/Bubka31.07.13.jpg_1125399700.jpg&amp;pos=100&amp;uinfo=ww-1124-wh-561-fw-899-fh-448-pd-1&amp;rpt=simage" TargetMode="External"/><Relationship Id="rId11" Type="http://schemas.openxmlformats.org/officeDocument/2006/relationships/image" Target="../media/image15.jpeg"/><Relationship Id="rId5" Type="http://schemas.openxmlformats.org/officeDocument/2006/relationships/image" Target="../media/image14.jpeg"/><Relationship Id="rId15" Type="http://schemas.openxmlformats.org/officeDocument/2006/relationships/image" Target="../media/image19.jpeg"/><Relationship Id="rId10" Type="http://schemas.openxmlformats.org/officeDocument/2006/relationships/hyperlink" Target="http://images.yandex.ru/yandsearch?source=wiz&amp;fp=0&amp;text=%D0%BB%D0%B8%D0%B4%D0%B8%D1%8F%20%D1%81%D0%BA%D0%BE%D0%B1%D0%BB%D0%B8%D0%BA%D0%BE%D0%B2%D0%B0&amp;noreask=1&amp;pos=0&amp;lr=65&amp;rpt=simage&amp;uinfo=ww-1124-wh-561-fw-899-fh-448-pd-1&amp;img_url=http://img.championat.com/i/article/15/92/1329891592_b_chempionka-mira-po-konkobezhnomu-sportu-lidija-skoblikova-1968-god.jpg" TargetMode="External"/><Relationship Id="rId4" Type="http://schemas.openxmlformats.org/officeDocument/2006/relationships/hyperlink" Target="http://ru.wikipedia.org/w/index.php?title=%D0%A4%D0%B0%D0%B9%D0%BB:%D0%A5%D0%B0%D1%80%D0%BB%D0%B0%D0%BC%D0%BE%D0%B2.jpg&amp;filetimestamp=20140118200204&amp;" TargetMode="External"/><Relationship Id="rId9" Type="http://schemas.openxmlformats.org/officeDocument/2006/relationships/image" Target="../media/image18.jpeg"/><Relationship Id="rId14" Type="http://schemas.openxmlformats.org/officeDocument/2006/relationships/hyperlink" Target="http://images.yandex.ru/yandsearch?text=%D1%80%D0%BE%D0%B4%D0%BD%D0%B8%D0%BD%D0%B0&amp;fp=0&amp;img_url=http://i058.radikal.ru/1112/30/bc90a9ab30c9.jpg&amp;pos=7&amp;uinfo=ww-1124-wh-561-fw-899-fh-448-pd-1&amp;rpt=simage"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images.yandex.ru/yandsearch?text=%D1%82%D1%80%D0%B5%D1%82%D1%8C%D1%8F%D0%BA&amp;fp=0&amp;pos=16&amp;uinfo=ww-1124-wh-561-fw-899-fh-448-pd-1&amp;rpt=simage&amp;img_url=http://img.lenta.ru/articles/2010/10/23/ruscan/pic003.jpg" TargetMode="External"/><Relationship Id="rId13" Type="http://schemas.openxmlformats.org/officeDocument/2006/relationships/image" Target="../media/image16.jpeg"/><Relationship Id="rId18" Type="http://schemas.openxmlformats.org/officeDocument/2006/relationships/slide" Target="slide3.xml"/><Relationship Id="rId3" Type="http://schemas.openxmlformats.org/officeDocument/2006/relationships/image" Target="../media/image6.jpeg"/><Relationship Id="rId7" Type="http://schemas.openxmlformats.org/officeDocument/2006/relationships/image" Target="../media/image17.jpeg"/><Relationship Id="rId12" Type="http://schemas.openxmlformats.org/officeDocument/2006/relationships/hyperlink" Target="http://images.yandex.ru/yandsearch?source=wiz&amp;fp=8&amp;uinfo=ww-1124-wh-561-fw-899-fh-448-pd-1&amp;p=8&amp;text=%D0%BB%D0%B0%D1%80%D0%B8%D1%81%D0%B0%20%D0%BB%D0%B0%D1%82%D1%8B%D0%BD%D0%B8%D0%BD%D0%B0&amp;noreask=1&amp;pos=253&amp;rpt=simage&amp;lr=65&amp;img_url=http://amorez.com/uploads/posts/2012-08/1345367018_latynina-phelps_3.jpg" TargetMode="External"/><Relationship Id="rId17" Type="http://schemas.openxmlformats.org/officeDocument/2006/relationships/image" Target="../media/image20.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6" Type="http://schemas.openxmlformats.org/officeDocument/2006/relationships/hyperlink" Target="http://images.yandex.ru/yandsearch?source=wiz&amp;fp=3&amp;img_url=http://pics.sport.rbc.ru/sport_pics/uniora/08/1368774470_0208.1000x800.jpeg&amp;uinfo=ww-1124-wh-561-fw-899-fh-448-pd-1&amp;p=3&amp;text=%D0%BB%D0%B5%D0%B2%20%D1%8F%D1%88%D0%B8%D0%BD&amp;noreask=1&amp;pos=92&amp;rpt=simage&amp;lr=65" TargetMode="External"/><Relationship Id="rId20"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hyperlink" Target="http://images.yandex.ru/yandsearch?p=3&amp;text=%D1%81%D0%B5%D1%80%D0%B3%D0%B5%D0%B9%20%D0%B1%D1%83%D0%B1%D0%BA%D0%B0&amp;fp=3&amp;img_url=http://www.russkiymir.ru/export/sites/default/russkiymir/ru/images/publications/2013/Bubka31.07.13.jpg_1125399700.jpg&amp;pos=100&amp;uinfo=ww-1124-wh-561-fw-899-fh-448-pd-1&amp;rpt=simage" TargetMode="External"/><Relationship Id="rId11" Type="http://schemas.openxmlformats.org/officeDocument/2006/relationships/image" Target="../media/image15.jpeg"/><Relationship Id="rId5" Type="http://schemas.openxmlformats.org/officeDocument/2006/relationships/image" Target="../media/image14.jpeg"/><Relationship Id="rId15" Type="http://schemas.openxmlformats.org/officeDocument/2006/relationships/image" Target="../media/image19.jpeg"/><Relationship Id="rId10" Type="http://schemas.openxmlformats.org/officeDocument/2006/relationships/hyperlink" Target="http://images.yandex.ru/yandsearch?source=wiz&amp;fp=0&amp;text=%D0%BB%D0%B8%D0%B4%D0%B8%D1%8F%20%D1%81%D0%BA%D0%BE%D0%B1%D0%BB%D0%B8%D0%BA%D0%BE%D0%B2%D0%B0&amp;noreask=1&amp;pos=0&amp;lr=65&amp;rpt=simage&amp;uinfo=ww-1124-wh-561-fw-899-fh-448-pd-1&amp;img_url=http://img.championat.com/i/article/15/92/1329891592_b_chempionka-mira-po-konkobezhnomu-sportu-lidija-skoblikova-1968-god.jpg" TargetMode="External"/><Relationship Id="rId19" Type="http://schemas.openxmlformats.org/officeDocument/2006/relationships/image" Target="../media/image1.png"/><Relationship Id="rId4" Type="http://schemas.openxmlformats.org/officeDocument/2006/relationships/hyperlink" Target="http://ru.wikipedia.org/w/index.php?title=%D0%A4%D0%B0%D0%B9%D0%BB:%D0%A5%D0%B0%D1%80%D0%BB%D0%B0%D0%BC%D0%BE%D0%B2.jpg&amp;filetimestamp=20140118200204&amp;" TargetMode="External"/><Relationship Id="rId9" Type="http://schemas.openxmlformats.org/officeDocument/2006/relationships/image" Target="../media/image18.jpeg"/><Relationship Id="rId14" Type="http://schemas.openxmlformats.org/officeDocument/2006/relationships/hyperlink" Target="http://images.yandex.ru/yandsearch?text=%D1%80%D0%BE%D0%B4%D0%BD%D0%B8%D0%BD%D0%B0&amp;fp=0&amp;img_url=http://i058.radikal.ru/1112/30/bc90a9ab30c9.jpg&amp;pos=7&amp;uinfo=ww-1124-wh-561-fw-899-fh-448-pd-1&amp;rpt=simage"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images.yandex.ru/yandsearch?source=wiz&amp;fp=1&amp;img_url=http://i514.odnoklassniki.ru/getImage?photoId=427325291496&amp;photoType=5&amp;uinfo=ww-1124-wh-561-fw-899-fh-448-pd-1&amp;p=1&amp;text=%D1%81%D0%BF%D0%BE%D1%80%D1%82%D1%81%D0%BC%D0%B5%D0%BD%D1%8B%20%D1%81%D0%BE%D0%B2%D1%80%D0%B5%D0%BC%D0%B5%D0%BD%D0%BD%D0%BE%D1%81%D1%82%D0%B8&amp;noreask=1&amp;pos=49&amp;rpt=simage&amp;lr=65" TargetMode="External"/><Relationship Id="rId3" Type="http://schemas.openxmlformats.org/officeDocument/2006/relationships/image" Target="../media/image6.jpeg"/><Relationship Id="rId7" Type="http://schemas.openxmlformats.org/officeDocument/2006/relationships/image" Target="../media/image23.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6" Type="http://schemas.openxmlformats.org/officeDocument/2006/relationships/hyperlink" Target="http://images.yandex.ru/yandsearch?source=wiz&amp;fp=1&amp;img_url=http://www.sport-express.ua/upload/news/2013/5/214009-6-ukraintsev-poluchili-pravo-vystupat-v-finale-kubka-mira-po-sovremennomu-pjatiborju.jpg&amp;uinfo=ww-1124-wh-561-fw-899-fh-448-pd-1&amp;p=1&amp;text=%D1%81%D0%BF%D0%BE%D1%80%D1%82%D1%81%D0%BC%D0%B5%D0%BD%D1%8B%20%D1%81%D0%BE%D0%B2%D1%80%D0%B5%D0%BC%D0%B5%D0%BD%D0%BD%D0%BE%D1%81%D1%82%D0%B8&amp;noreask=1&amp;pos=53&amp;rpt=simage&amp;lr=65" TargetMode="External"/><Relationship Id="rId11" Type="http://schemas.openxmlformats.org/officeDocument/2006/relationships/image" Target="../media/image1.png"/><Relationship Id="rId5" Type="http://schemas.openxmlformats.org/officeDocument/2006/relationships/image" Target="../media/image22.jpeg"/><Relationship Id="rId10" Type="http://schemas.openxmlformats.org/officeDocument/2006/relationships/slide" Target="slide3.xml"/><Relationship Id="rId4" Type="http://schemas.openxmlformats.org/officeDocument/2006/relationships/hyperlink" Target="http://images.yandex.ru/yandsearch?source=wiz&amp;fp=0&amp;text=%D0%BD%D0%B0%D1%82%D0%B0%D0%BB%D1%8C%D1%8F%20%D0%B1%D0%B0%D1%80%D0%B0%D0%BD%D0%BE%D0%B2%D0%B0&amp;noreask=1&amp;pos=10&amp;lr=65&amp;rpt=simage&amp;uinfo=ww-1124-wh-561-fw-899-fh-448-pd-1&amp;img_url=http://dl.hostingfailov.com/jbig_photo/7d4acc7c35.jpg" TargetMode="External"/><Relationship Id="rId9" Type="http://schemas.openxmlformats.org/officeDocument/2006/relationships/image" Target="../media/image24.jpeg"/></Relationships>
</file>

<file path=ppt/slides/_rels/slide3.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image" Target="../media/image6.jpeg"/><Relationship Id="rId7" Type="http://schemas.openxmlformats.org/officeDocument/2006/relationships/slide" Target="slide39.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slide" Target="slide26.xml"/><Relationship Id="rId10" Type="http://schemas.openxmlformats.org/officeDocument/2006/relationships/image" Target="../media/image1.png"/><Relationship Id="rId4" Type="http://schemas.openxmlformats.org/officeDocument/2006/relationships/slide" Target="slide21.xml"/><Relationship Id="rId9" Type="http://schemas.openxmlformats.org/officeDocument/2006/relationships/hyperlink" Target="http://images.yandex.ru/yandsearch?source=wiz&amp;fp=1&amp;uinfo=ww-1124-wh-561-fw-899-fh-448-pd-1&amp;p=1&amp;text=%D0%BE%D0%BB%D0%B8%D0%BC%D0%BF%D0%B8%D0%B9%D1%81%D0%BA%D0%B8%D0%B9%20%D1%84%D0%BB%D0%B0%D0%B3&amp;noreask=1&amp;pos=58&amp;rpt=simage&amp;lr=65&amp;img_url=http://uncoveringtheolympicgames.webs.com/800px-Olympic_flag_transparent_svg.png" TargetMode="External"/></Relationships>
</file>

<file path=ppt/slides/_rels/slide30.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image" Target="../media/image1.png"/><Relationship Id="rId3" Type="http://schemas.openxmlformats.org/officeDocument/2006/relationships/slide" Target="slide32.xml"/><Relationship Id="rId7" Type="http://schemas.openxmlformats.org/officeDocument/2006/relationships/slide" Target="slide36.xml"/><Relationship Id="rId12" Type="http://schemas.openxmlformats.org/officeDocument/2006/relationships/slide" Target="slide3.xml"/><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image" Target="../media/image6.jpeg"/><Relationship Id="rId5" Type="http://schemas.openxmlformats.org/officeDocument/2006/relationships/slide" Target="slide35.xml"/><Relationship Id="rId10"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4" Type="http://schemas.openxmlformats.org/officeDocument/2006/relationships/slide" Target="slide33.xml"/><Relationship Id="rId9" Type="http://schemas.openxmlformats.org/officeDocument/2006/relationships/slide" Target="slide38.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pn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image" Target="../media/image22.jpeg"/><Relationship Id="rId4" Type="http://schemas.openxmlformats.org/officeDocument/2006/relationships/hyperlink" Target="http://images.yandex.ru/yandsearch?source=wiz&amp;fp=0&amp;text=%D0%BD%D0%B0%D1%82%D0%B0%D0%BB%D1%8C%D1%8F%20%D0%B1%D0%B0%D1%80%D0%B0%D0%BD%D0%BE%D0%B2%D0%B0&amp;noreask=1&amp;pos=10&amp;lr=65&amp;rpt=simage&amp;uinfo=ww-1124-wh-561-fw-899-fh-448-pd-1&amp;img_url=http://dl.hostingfailov.com/jbig_photo/7d4acc7c35.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pn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image" Target="../media/image25.jpeg"/><Relationship Id="rId4" Type="http://schemas.openxmlformats.org/officeDocument/2006/relationships/hyperlink" Target="http://images.yandex.ru/yandsearch?text=%D0%B5%D0%BB%D0%B5%D0%BD%D0%B0%20%D0%B8%D1%81%D0%B8%D0%BD%D0%B1%D0%B0%D0%B5%D0%B2%D0%B0&amp;fp=0&amp;pos=17&amp;uinfo=ww-1124-wh-561-fw-899-fh-448-pd-1&amp;rpt=simage&amp;img_url=http://img0.liveinternet.ru/images/attach/c/0/48/111/48111588_lena2.jp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pn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image" Target="../media/image26.jpeg"/><Relationship Id="rId4" Type="http://schemas.openxmlformats.org/officeDocument/2006/relationships/hyperlink" Target="http://images.yandex.ru/yandsearch?p=1&amp;text=%D1%8F%D0%B3%D1%83%D0%B4%D0%B8%D0%BD&amp;fp=1&amp;pos=34&amp;uinfo=ww-1124-wh-561-fw-899-fh-448-pd-1&amp;rpt=simage&amp;img_url=http://img-fotki.yandex.ru/get/3204/gobyrainbow.1/0_26a9f_2cd0fe0b_X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pn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image" Target="../media/image27.jpeg"/><Relationship Id="rId4" Type="http://schemas.openxmlformats.org/officeDocument/2006/relationships/hyperlink" Target="http://images.yandex.ru/yandsearch?text=%D0%BE%D0%BB%D1%8C%D0%B3%D0%B0%20%D0%B7%D0%B0%D0%B9%D1%86%D0%B5%D0%B2%D0%B0&amp;fp=0&amp;pos=11&amp;uinfo=ww-1124-wh-561-fw-899-fh-448-pd-1&amp;rpt=simage&amp;img_url=http://lichnosti.net/photos/2717/12916596342.jp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pn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image" Target="../media/image28.jpeg"/><Relationship Id="rId4" Type="http://schemas.openxmlformats.org/officeDocument/2006/relationships/hyperlink" Target="http://images.yandex.ru/yandsearch?source=wiz&amp;fp=7&amp;uinfo=ww-1124-wh-561-fw-899-fh-448-pd-1&amp;p=7&amp;text=%D0%B4%D0%B0%D1%86%D1%8E%D0%BA&amp;noreask=1&amp;pos=222&amp;rpt=simage&amp;lr=65&amp;img_url=http://img.championat.com/news/big/l/t/dacjuk-finalnyj-match-byl-tjazhjolym_13382007131087313451.jp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pn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image" Target="../media/image29.jpeg"/><Relationship Id="rId4" Type="http://schemas.openxmlformats.org/officeDocument/2006/relationships/hyperlink" Target="//commons.wikimedia.org/wiki/File:Aleksandr_Legkov_by_Ivan_Isaev_from_Russian_Ski_Magazine.JPG?uselang=ru"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pn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image" Target="../media/image30.jpeg"/><Relationship Id="rId4" Type="http://schemas.openxmlformats.org/officeDocument/2006/relationships/hyperlink" Target="http://images.yandex.ru/yandsearch?text=%D0%B5%D0%B2%D0%B3%D0%B5%D0%BD%D0%B8%D0%B9%20%D1%83%D1%81%D1%82%D1%8E%D0%B3%D0%BE%D0%B2&amp;img_url=http://www.epochtimes.ru/images/stories/06/sport/115_EU.JPG&amp;pos=0&amp;rpt=simage&amp;lr=65&amp;noreask=1&amp;source=wiz"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pn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image" Target="../media/image31.jpeg"/><Relationship Id="rId4" Type="http://schemas.openxmlformats.org/officeDocument/2006/relationships/hyperlink" Target="http://images.yandex.ru/yandsearch?source=wiz&amp;fp=2&amp;uinfo=ww-1124-wh-561-fw-899-fh-448-pd-1&amp;p=2&amp;text=%D1%87%D0%B5%D0%BC%D0%BF%D0%B8%D0%BE%D0%BD%20%D0%BF%D0%BE%20%D1%85%D0%BE%D0%B4%D1%8C%D0%B1%D0%B5%20%D0%BA%D0%B8%D1%80%D0%B4%D1%8F%D0%BF%D0%BA%D0%B8%D0%BD&amp;noreask=1&amp;pos=66&amp;rpt=simage&amp;lr=65&amp;img_url=http://cs315516.userapi.com/v315516581/2464/xlif5d7QHeo.jpg"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images.yandex.ru/yandsearch?text=%D0%BE%D0%BB%D0%B8%D0%BC%D0%BF%D0%B8%D0%B0%D0%B4%D0%B0%20%D0%B2%20%D1%81%D0%BE%D1%87%D0%B8%202014%20%D0%BA%D0%B0%D1%80%D1%82%D0%B8%D0%BD%D0%BA%D0%B8&amp;fp=0&amp;pos=20&amp;uinfo=ww-1124-wh-561-fw-899-fh-448-pd-1&amp;rpt=simage&amp;img_url=http://cs419229.vk.me/v419229427/b14/XB1BQv8iCDk.jpg" TargetMode="External"/><Relationship Id="rId13" Type="http://schemas.openxmlformats.org/officeDocument/2006/relationships/image" Target="../media/image36.png"/><Relationship Id="rId3" Type="http://schemas.openxmlformats.org/officeDocument/2006/relationships/image" Target="../media/image6.jpeg"/><Relationship Id="rId7" Type="http://schemas.openxmlformats.org/officeDocument/2006/relationships/image" Target="../media/image33.png"/><Relationship Id="rId12" Type="http://schemas.openxmlformats.org/officeDocument/2006/relationships/hyperlink" Target="http://images.yandex.ru/yandsearch?p=8&amp;text=%D0%BE%D0%BB%D0%B8%D0%BC%D0%BF%D0%B8%D0%B0%D0%B4%D0%B0%20%D0%B2%20%D1%81%D0%BE%D1%87%D0%B8%202014%20%D0%BA%D0%B0%D1%80%D1%82%D0%B8%D0%BD%D0%BA%D0%B8&amp;fp=8&amp;pos=248&amp;uinfo=ww-1124-wh-561-fw-899-fh-448-pd-1&amp;rpt=simage&amp;img_url=http://distilleryimage9.s3.amazonaws.com/f435211223fa11e2b82c22000a1fbca3_6.jpg" TargetMode="External"/><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6" Type="http://schemas.openxmlformats.org/officeDocument/2006/relationships/hyperlink" Target="http://images.yandex.ru/yandsearch?text=%D0%BE%D0%BB%D0%B8%D0%BC%D0%BF%D0%B8%D0%B0%D0%B4%D0%B0%20%D0%B2%20%D1%81%D0%BE%D1%87%D0%B8%202014%20%D0%BA%D0%B0%D1%80%D1%82%D0%B8%D0%BD%D0%BA%D0%B8&amp;fp=0&amp;pos=20&amp;uinfo=ww-1124-wh-561-fw-899-fh-448-pd-1&amp;rpt=simage&amp;img_url=http://cs308719.userapi.com/u1681542/e_3ddb4cd9.jpg" TargetMode="External"/><Relationship Id="rId11" Type="http://schemas.openxmlformats.org/officeDocument/2006/relationships/image" Target="../media/image35.png"/><Relationship Id="rId5" Type="http://schemas.openxmlformats.org/officeDocument/2006/relationships/image" Target="../media/image32.png"/><Relationship Id="rId15" Type="http://schemas.openxmlformats.org/officeDocument/2006/relationships/image" Target="../media/image37.jpeg"/><Relationship Id="rId10" Type="http://schemas.openxmlformats.org/officeDocument/2006/relationships/hyperlink" Target="http://images.yandex.ru/yandsearch?p=6&amp;text=%D0%BE%D0%BB%D0%B8%D0%BC%D0%BF%D0%B8%D0%B0%D0%B4%D0%B0%20%D0%B2%20%D1%81%D0%BE%D1%87%D0%B8%202014%20%D0%BA%D0%B0%D1%80%D1%82%D0%B8%D0%BD%D0%BA%D0%B8&amp;fp=6&amp;pos=195&amp;uinfo=ww-1124-wh-561-fw-899-fh-448-pd-1&amp;rpt=simage&amp;img_url=http://vev.ru/uploads/images/00/34/71/2012/12/10/sochi2014pictograms2.png" TargetMode="External"/><Relationship Id="rId4" Type="http://schemas.openxmlformats.org/officeDocument/2006/relationships/hyperlink" Target="http://images.yandex.ru/yandsearch?p=3&amp;text=%D0%BE%D0%BB%D0%B8%D0%BC%D0%BF%D0%B8%D0%B0%D0%B4%D0%B0%20%D0%B2%20%D1%81%D0%BE%D1%87%D0%B8%202014%20%D0%BA%D0%B0%D1%80%D1%82%D0%B8%D0%BD%D0%BA%D0%B8&amp;fp=3&amp;pos=102&amp;uinfo=ww-1124-wh-561-fw-899-fh-448-pd-1&amp;rpt=simage&amp;img_url=http://www.sochi2014.com/Content/i/games/icons/200/2.jpg" TargetMode="External"/><Relationship Id="rId9" Type="http://schemas.openxmlformats.org/officeDocument/2006/relationships/image" Target="../media/image34.png"/><Relationship Id="rId14" Type="http://schemas.openxmlformats.org/officeDocument/2006/relationships/hyperlink" Target="http://images.yandex.ru/yandsearch?p=10&amp;text=%D0%BE%D0%BB%D0%B8%D0%BC%D0%BF%D0%B8%D0%B0%D0%B4%D0%B0%20%D0%B2%20%D1%81%D0%BE%D1%87%D0%B8%202014%20%D0%BA%D0%B0%D1%80%D1%82%D0%B8%D0%BD%D0%BA%D0%B8&amp;fp=10&amp;img_url=http://www.dv-reclama.ru/download/2011/kartinki_vidy_sporta_olimpiyskie_piktogrammy_olimpiada_sochi_2014_09.jpg&amp;pos=327&amp;uinfo=ww-1124-wh-561-fw-899-fh-448-pd-1&amp;rpt=simag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mages.yandex.ru/yandsearch?source=wiz&amp;fp=1&amp;uinfo=ww-1124-wh-561-fw-899-fh-448-pd-1&amp;p=1&amp;text=%D0%BE%D0%BB%D0%B8%D0%BC%D0%BF%D0%B8%D0%B9%D1%81%D0%BA%D0%B8%D0%B9%20%D1%84%D0%BB%D0%B0%D0%B3&amp;noreask=1&amp;pos=58&amp;rpt=simage&amp;lr=65&amp;img_url=http://uncoveringtheolympicgames.webs.com/800px-Olympic_flag_transparent_svg.png"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pn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5.png"/><Relationship Id="rId4" Type="http://schemas.openxmlformats.org/officeDocument/2006/relationships/hyperlink" Target="//upload.wikimedia.org/wikipedia/ru/e/e3/Sochi_2014_-_Logo.sv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5.xml"/><Relationship Id="rId18" Type="http://schemas.openxmlformats.org/officeDocument/2006/relationships/slide" Target="slide20.xml"/><Relationship Id="rId3" Type="http://schemas.openxmlformats.org/officeDocument/2006/relationships/image" Target="../media/image6.jpeg"/><Relationship Id="rId7" Type="http://schemas.openxmlformats.org/officeDocument/2006/relationships/slide" Target="slide10.xml"/><Relationship Id="rId12" Type="http://schemas.openxmlformats.org/officeDocument/2006/relationships/slide" Target="slide14.xml"/><Relationship Id="rId17" Type="http://schemas.openxmlformats.org/officeDocument/2006/relationships/slide" Target="slide19.xml"/><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6" Type="http://schemas.openxmlformats.org/officeDocument/2006/relationships/slide" Target="slide18.xml"/><Relationship Id="rId20"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slide" Target="slide7.xml"/><Relationship Id="rId15" Type="http://schemas.openxmlformats.org/officeDocument/2006/relationships/slide" Target="slide17.xml"/><Relationship Id="rId10" Type="http://schemas.openxmlformats.org/officeDocument/2006/relationships/slide" Target="slide12.xml"/><Relationship Id="rId19" Type="http://schemas.openxmlformats.org/officeDocument/2006/relationships/slide" Target="slide3.xml"/><Relationship Id="rId4" Type="http://schemas.openxmlformats.org/officeDocument/2006/relationships/slide" Target="slide6.xml"/><Relationship Id="rId9" Type="http://schemas.openxmlformats.org/officeDocument/2006/relationships/slide" Target="slide9.xml"/><Relationship Id="rId14" Type="http://schemas.openxmlformats.org/officeDocument/2006/relationships/slide" Target="slide1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1%84%D0%BE%D0%BD%20%D1%81%D0%B8%D0%BD%D0%B5%20%D0%B1%D0%B5%D0%BB%D1%8B%D0%B5%20%20%D1%83%D0%B7%D0%BE%D1%80%D1%8B%20%D1%81%D0%BE%D1%87%D0%B8%D0%BD%D1%81%D0%BA%D0%B8%D1%85%20%D0%B8%D0%B3%D1%80&amp;fp=0&amp;pos=12&amp;uinfo=ww-1903-wh-986-fw-1678-fh-598-pd-1&amp;rpt=simage&amp;img_url=http://ic.pics.livejournal.com/drugoi/484155/2493127/2493127_original.jp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0"/>
            <a:ext cx="9144000" cy="6858000"/>
          </a:xfrm>
        </p:spPr>
        <p:txBody>
          <a:bodyPr>
            <a:normAutofit/>
          </a:bodyPr>
          <a:lstStyle/>
          <a:p>
            <a:r>
              <a:rPr lang="ru-RU" sz="1400" b="1" dirty="0">
                <a:solidFill>
                  <a:srgbClr val="C00000"/>
                </a:solidFill>
                <a:latin typeface="Times New Roman" pitchFamily="18" charset="0"/>
                <a:cs typeface="Times New Roman" pitchFamily="18" charset="0"/>
              </a:rPr>
              <a:t>Муниципальное бюджетное общеобразовательное учреждение</a:t>
            </a:r>
            <a:endParaRPr lang="ru-RU" sz="1400" dirty="0">
              <a:solidFill>
                <a:srgbClr val="C00000"/>
              </a:solidFill>
              <a:latin typeface="Times New Roman" pitchFamily="18" charset="0"/>
              <a:cs typeface="Times New Roman" pitchFamily="18" charset="0"/>
            </a:endParaRPr>
          </a:p>
          <a:p>
            <a:r>
              <a:rPr lang="ru-RU" sz="1400" b="1" dirty="0">
                <a:solidFill>
                  <a:srgbClr val="C00000"/>
                </a:solidFill>
                <a:latin typeface="Times New Roman" pitchFamily="18" charset="0"/>
                <a:cs typeface="Times New Roman" pitchFamily="18" charset="0"/>
              </a:rPr>
              <a:t>«Клюквинская средняя общеобразовательная школа-интернат»</a:t>
            </a:r>
            <a:endParaRPr lang="ru-RU" sz="1400" dirty="0">
              <a:solidFill>
                <a:srgbClr val="C00000"/>
              </a:solidFill>
              <a:latin typeface="Times New Roman" pitchFamily="18" charset="0"/>
              <a:cs typeface="Times New Roman" pitchFamily="18" charset="0"/>
            </a:endParaRPr>
          </a:p>
          <a:p>
            <a:r>
              <a:rPr lang="ru-RU" sz="1400" b="1" dirty="0">
                <a:solidFill>
                  <a:srgbClr val="C00000"/>
                </a:solidFill>
                <a:latin typeface="Times New Roman" pitchFamily="18" charset="0"/>
                <a:cs typeface="Times New Roman" pitchFamily="18" charset="0"/>
              </a:rPr>
              <a:t>Верхнекетского района Томской области</a:t>
            </a:r>
            <a:endParaRPr lang="ru-RU" sz="1400" dirty="0">
              <a:solidFill>
                <a:srgbClr val="C00000"/>
              </a:solidFill>
              <a:latin typeface="Times New Roman" pitchFamily="18" charset="0"/>
              <a:cs typeface="Times New Roman" pitchFamily="18" charset="0"/>
            </a:endParaRPr>
          </a:p>
          <a:p>
            <a:endParaRPr lang="ru-RU" dirty="0" smtClean="0"/>
          </a:p>
          <a:p>
            <a:endParaRPr lang="ru-RU" dirty="0" smtClean="0"/>
          </a:p>
          <a:p>
            <a:endParaRPr lang="ru-RU" dirty="0" smtClean="0"/>
          </a:p>
          <a:p>
            <a:r>
              <a:rPr lang="ru-RU" b="1" dirty="0">
                <a:solidFill>
                  <a:srgbClr val="C00000"/>
                </a:solidFill>
                <a:latin typeface="Times New Roman" pitchFamily="18" charset="0"/>
                <a:cs typeface="Times New Roman" pitchFamily="18" charset="0"/>
              </a:rPr>
              <a:t>Интеллектуальная игра </a:t>
            </a:r>
            <a:endParaRPr lang="ru-RU" b="1" dirty="0" smtClean="0">
              <a:solidFill>
                <a:srgbClr val="C00000"/>
              </a:solidFill>
              <a:latin typeface="Times New Roman" pitchFamily="18" charset="0"/>
              <a:cs typeface="Times New Roman" pitchFamily="18" charset="0"/>
            </a:endParaRPr>
          </a:p>
          <a:p>
            <a:r>
              <a:rPr lang="ru-RU" b="1" dirty="0" smtClean="0">
                <a:solidFill>
                  <a:srgbClr val="C00000"/>
                </a:solidFill>
                <a:latin typeface="Times New Roman" pitchFamily="18" charset="0"/>
                <a:cs typeface="Times New Roman" pitchFamily="18" charset="0"/>
              </a:rPr>
              <a:t>«</a:t>
            </a:r>
            <a:r>
              <a:rPr lang="ru-RU" b="1" dirty="0">
                <a:solidFill>
                  <a:srgbClr val="C00000"/>
                </a:solidFill>
                <a:latin typeface="Times New Roman" pitchFamily="18" charset="0"/>
                <a:cs typeface="Times New Roman" pitchFamily="18" charset="0"/>
              </a:rPr>
              <a:t>История Олимпийских игр и Олимпийского </a:t>
            </a:r>
            <a:r>
              <a:rPr lang="ru-RU" b="1" dirty="0" smtClean="0">
                <a:solidFill>
                  <a:srgbClr val="C00000"/>
                </a:solidFill>
                <a:latin typeface="Times New Roman" pitchFamily="18" charset="0"/>
                <a:cs typeface="Times New Roman" pitchFamily="18" charset="0"/>
              </a:rPr>
              <a:t>движения </a:t>
            </a:r>
            <a:r>
              <a:rPr lang="ru-RU" b="1" dirty="0">
                <a:solidFill>
                  <a:srgbClr val="C00000"/>
                </a:solidFill>
                <a:latin typeface="Times New Roman" pitchFamily="18" charset="0"/>
                <a:cs typeface="Times New Roman" pitchFamily="18" charset="0"/>
              </a:rPr>
              <a:t>в России</a:t>
            </a:r>
            <a:r>
              <a:rPr lang="ru-RU" b="1" dirty="0" smtClean="0">
                <a:solidFill>
                  <a:srgbClr val="C00000"/>
                </a:solidFill>
                <a:latin typeface="Times New Roman" pitchFamily="18" charset="0"/>
                <a:cs typeface="Times New Roman" pitchFamily="18" charset="0"/>
              </a:rPr>
              <a:t>»</a:t>
            </a:r>
          </a:p>
          <a:p>
            <a:endParaRPr lang="ru-RU" b="1" dirty="0">
              <a:solidFill>
                <a:srgbClr val="C00000"/>
              </a:solidFill>
              <a:latin typeface="Times New Roman" pitchFamily="18" charset="0"/>
              <a:cs typeface="Times New Roman" pitchFamily="18" charset="0"/>
            </a:endParaRPr>
          </a:p>
        </p:txBody>
      </p:sp>
      <p:pic>
        <p:nvPicPr>
          <p:cNvPr id="4" name="Рисунок 3" descr="http://images4.wikia.nocookie.net/__cb20110629141037/science/ru/images/thumb/f/fc/Olympic_flag_transparent.svg/640px-Olympic_flag_transparent.svg.png">
            <a:hlinkClick r:id="rId2"/>
          </p:cNvPr>
          <p:cNvPicPr/>
          <p:nvPr/>
        </p:nvPicPr>
        <p:blipFill>
          <a:blip r:embed="rId3" cstate="print"/>
          <a:srcRect l="8971" t="6077" r="5691" b="10862"/>
          <a:stretch>
            <a:fillRect/>
          </a:stretch>
        </p:blipFill>
        <p:spPr bwMode="auto">
          <a:xfrm>
            <a:off x="2627784" y="332656"/>
            <a:ext cx="4051004" cy="2594345"/>
          </a:xfrm>
          <a:prstGeom prst="rect">
            <a:avLst/>
          </a:prstGeom>
          <a:ln>
            <a:noFill/>
          </a:ln>
          <a:effectLst>
            <a:outerShdw blurRad="292100" dist="139700" dir="2700000" algn="tl" rotWithShape="0">
              <a:srgbClr val="333333">
                <a:alpha val="65000"/>
              </a:srgbClr>
            </a:outerShdw>
          </a:effectLst>
        </p:spPr>
      </p:pic>
      <p:pic>
        <p:nvPicPr>
          <p:cNvPr id="5" name="Рисунок 4" descr="http://www.e-vl.ru/photo/20121127092516.jpg"/>
          <p:cNvPicPr/>
          <p:nvPr/>
        </p:nvPicPr>
        <p:blipFill>
          <a:blip r:embed="rId4" cstate="print"/>
          <a:srcRect/>
          <a:stretch>
            <a:fillRect/>
          </a:stretch>
        </p:blipFill>
        <p:spPr bwMode="auto">
          <a:xfrm>
            <a:off x="3707904" y="4797152"/>
            <a:ext cx="2520280" cy="1728192"/>
          </a:xfrm>
          <a:prstGeom prst="rect">
            <a:avLst/>
          </a:prstGeom>
          <a:ln>
            <a:noFill/>
          </a:ln>
          <a:effectLst>
            <a:outerShdw blurRad="292100" dist="139700" dir="2700000" algn="tl" rotWithShape="0">
              <a:srgbClr val="333333">
                <a:alpha val="65000"/>
              </a:srgbClr>
            </a:outerShdw>
          </a:effectLst>
        </p:spPr>
      </p:pic>
      <p:pic>
        <p:nvPicPr>
          <p:cNvPr id="6" name="Рисунок 5" descr="G:\index.jpg"/>
          <p:cNvPicPr/>
          <p:nvPr/>
        </p:nvPicPr>
        <p:blipFill>
          <a:blip r:embed="rId5" cstate="print"/>
          <a:srcRect/>
          <a:stretch>
            <a:fillRect/>
          </a:stretch>
        </p:blipFill>
        <p:spPr bwMode="auto">
          <a:xfrm>
            <a:off x="6660232" y="4293096"/>
            <a:ext cx="1656184" cy="1800200"/>
          </a:xfrm>
          <a:prstGeom prst="rect">
            <a:avLst/>
          </a:prstGeom>
          <a:ln>
            <a:noFill/>
          </a:ln>
          <a:effectLst>
            <a:outerShdw blurRad="292100" dist="139700" dir="2700000" algn="tl" rotWithShape="0">
              <a:srgbClr val="333333">
                <a:alpha val="65000"/>
              </a:srgbClr>
            </a:outerShdw>
          </a:effectLst>
        </p:spPr>
      </p:pic>
      <p:pic>
        <p:nvPicPr>
          <p:cNvPr id="11268" name="Picture 4" descr="http://www.vestikavkaza.ru/upload/nvk/Gruziya-opredelilas-s-uchastiem-v-Sochinskoy-Olimpiade-sochi.jpg">
            <a:hlinkClick r:id="rId6"/>
          </p:cNvPr>
          <p:cNvPicPr>
            <a:picLocks noChangeAspect="1" noChangeArrowheads="1"/>
          </p:cNvPicPr>
          <p:nvPr/>
        </p:nvPicPr>
        <p:blipFill>
          <a:blip r:embed="rId7" cstate="print"/>
          <a:srcRect/>
          <a:stretch>
            <a:fillRect/>
          </a:stretch>
        </p:blipFill>
        <p:spPr bwMode="auto">
          <a:xfrm>
            <a:off x="755576" y="4365104"/>
            <a:ext cx="2376264" cy="178094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sp>
        <p:nvSpPr>
          <p:cNvPr id="8" name="Содержимое 7"/>
          <p:cNvSpPr>
            <a:spLocks noGrp="1"/>
          </p:cNvSpPr>
          <p:nvPr>
            <p:ph idx="1"/>
          </p:nvPr>
        </p:nvSpPr>
        <p:spPr>
          <a:xfrm>
            <a:off x="285720" y="1428736"/>
            <a:ext cx="6643734" cy="4525963"/>
          </a:xfrm>
        </p:spPr>
        <p:txBody>
          <a:bodyPr/>
          <a:lstStyle/>
          <a:p>
            <a:pPr lvl="0" algn="ctr">
              <a:buNone/>
            </a:pPr>
            <a:r>
              <a:rPr lang="ru-RU" dirty="0" smtClean="0">
                <a:latin typeface="Times New Roman" pitchFamily="18" charset="0"/>
                <a:cs typeface="Times New Roman" pitchFamily="18" charset="0"/>
              </a:rPr>
              <a:t>Кто является основателем  современных Олимпийских игр?</a:t>
            </a:r>
          </a:p>
          <a:p>
            <a:pPr>
              <a:buNone/>
            </a:pPr>
            <a:endParaRPr lang="ru-RU" dirty="0"/>
          </a:p>
        </p:txBody>
      </p:sp>
      <p:sp>
        <p:nvSpPr>
          <p:cNvPr id="9" name="Прямоугольник 8"/>
          <p:cNvSpPr/>
          <p:nvPr/>
        </p:nvSpPr>
        <p:spPr>
          <a:xfrm>
            <a:off x="1643042" y="4000504"/>
            <a:ext cx="4143404"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Барон Пьер де Кубертен</a:t>
            </a:r>
            <a:endParaRPr lang="ru-RU" sz="2400" b="1" dirty="0">
              <a:solidFill>
                <a:srgbClr val="C00000"/>
              </a:solidFill>
              <a:latin typeface="Times New Roman" pitchFamily="18" charset="0"/>
              <a:cs typeface="Times New Roman" pitchFamily="18" charset="0"/>
            </a:endParaRPr>
          </a:p>
        </p:txBody>
      </p:sp>
      <p:pic>
        <p:nvPicPr>
          <p:cNvPr id="7" name="Рисунок 6" descr="http://images4.wikia.nocookie.net/__cb20110629141037/science/ru/images/thumb/f/fc/Olympic_flag_transparent.svg/640px-Olympic_flag_transparent.svg.png">
            <a:hlinkClick r:id="rId4" action="ppaction://hlinksldjump"/>
          </p:cNvPr>
          <p:cNvPicPr/>
          <p:nvPr/>
        </p:nvPicPr>
        <p:blipFill>
          <a:blip r:embed="rId5"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sp>
        <p:nvSpPr>
          <p:cNvPr id="8" name="Содержимое 7"/>
          <p:cNvSpPr>
            <a:spLocks noGrp="1"/>
          </p:cNvSpPr>
          <p:nvPr>
            <p:ph idx="1"/>
          </p:nvPr>
        </p:nvSpPr>
        <p:spPr>
          <a:xfrm>
            <a:off x="285720" y="1428736"/>
            <a:ext cx="6643734" cy="4525963"/>
          </a:xfrm>
        </p:spPr>
        <p:txBody>
          <a:bodyPr/>
          <a:lstStyle/>
          <a:p>
            <a:pPr lvl="0" algn="ctr">
              <a:buNone/>
            </a:pPr>
            <a:r>
              <a:rPr lang="ru-RU" dirty="0" smtClean="0">
                <a:latin typeface="Times New Roman" pitchFamily="18" charset="0"/>
                <a:cs typeface="Times New Roman" pitchFamily="18" charset="0"/>
              </a:rPr>
              <a:t>Какая страна принимала Зимние Олимпийские игры чаще других?</a:t>
            </a:r>
          </a:p>
          <a:p>
            <a:pPr>
              <a:buNone/>
            </a:pPr>
            <a:endParaRPr lang="ru-RU" dirty="0"/>
          </a:p>
        </p:txBody>
      </p:sp>
      <p:sp>
        <p:nvSpPr>
          <p:cNvPr id="9" name="Прямоугольник 8"/>
          <p:cNvSpPr/>
          <p:nvPr/>
        </p:nvSpPr>
        <p:spPr>
          <a:xfrm>
            <a:off x="1643042" y="4000504"/>
            <a:ext cx="4143404"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США, четыре раза</a:t>
            </a:r>
          </a:p>
          <a:p>
            <a:pPr algn="ctr"/>
            <a:r>
              <a:rPr lang="ru-RU" sz="2400" b="1" dirty="0" smtClean="0">
                <a:solidFill>
                  <a:srgbClr val="C00000"/>
                </a:solidFill>
                <a:latin typeface="Times New Roman" pitchFamily="18" charset="0"/>
                <a:cs typeface="Times New Roman" pitchFamily="18" charset="0"/>
              </a:rPr>
              <a:t>1932, 1960,1980, 2002</a:t>
            </a:r>
            <a:endParaRPr lang="ru-RU" sz="2400" b="1" dirty="0">
              <a:solidFill>
                <a:srgbClr val="C00000"/>
              </a:solidFill>
              <a:latin typeface="Times New Roman" pitchFamily="18" charset="0"/>
              <a:cs typeface="Times New Roman" pitchFamily="18" charset="0"/>
            </a:endParaRPr>
          </a:p>
        </p:txBody>
      </p:sp>
      <p:pic>
        <p:nvPicPr>
          <p:cNvPr id="7" name="Рисунок 6" descr="http://images4.wikia.nocookie.net/__cb20110629141037/science/ru/images/thumb/f/fc/Olympic_flag_transparent.svg/640px-Olympic_flag_transparent.svg.png">
            <a:hlinkClick r:id="rId4" action="ppaction://hlinksldjump"/>
          </p:cNvPr>
          <p:cNvPicPr/>
          <p:nvPr/>
        </p:nvPicPr>
        <p:blipFill>
          <a:blip r:embed="rId5"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sp>
        <p:nvSpPr>
          <p:cNvPr id="8" name="Содержимое 7"/>
          <p:cNvSpPr>
            <a:spLocks noGrp="1"/>
          </p:cNvSpPr>
          <p:nvPr>
            <p:ph idx="1"/>
          </p:nvPr>
        </p:nvSpPr>
        <p:spPr>
          <a:xfrm>
            <a:off x="285720" y="1428736"/>
            <a:ext cx="6643734" cy="4525963"/>
          </a:xfrm>
        </p:spPr>
        <p:txBody>
          <a:bodyPr/>
          <a:lstStyle/>
          <a:p>
            <a:pPr lvl="0" algn="ctr">
              <a:buNone/>
            </a:pPr>
            <a:r>
              <a:rPr lang="ru-RU" dirty="0" smtClean="0">
                <a:latin typeface="Times New Roman" pitchFamily="18" charset="0"/>
                <a:cs typeface="Times New Roman" pitchFamily="18" charset="0"/>
              </a:rPr>
              <a:t>Когда и где были проведены первые Олимпийские игры современности?</a:t>
            </a:r>
          </a:p>
          <a:p>
            <a:pPr>
              <a:buNone/>
            </a:pPr>
            <a:endParaRPr lang="ru-RU" dirty="0"/>
          </a:p>
        </p:txBody>
      </p:sp>
      <p:sp>
        <p:nvSpPr>
          <p:cNvPr id="9" name="Прямоугольник 8"/>
          <p:cNvSpPr/>
          <p:nvPr/>
        </p:nvSpPr>
        <p:spPr>
          <a:xfrm>
            <a:off x="1643042" y="4000504"/>
            <a:ext cx="4143404"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1896 год, Греция Афины</a:t>
            </a:r>
            <a:endParaRPr lang="ru-RU" sz="2400" b="1" dirty="0">
              <a:solidFill>
                <a:srgbClr val="C00000"/>
              </a:solidFill>
              <a:latin typeface="Times New Roman" pitchFamily="18" charset="0"/>
              <a:cs typeface="Times New Roman" pitchFamily="18" charset="0"/>
            </a:endParaRPr>
          </a:p>
        </p:txBody>
      </p:sp>
      <p:pic>
        <p:nvPicPr>
          <p:cNvPr id="7" name="Рисунок 6" descr="http://images4.wikia.nocookie.net/__cb20110629141037/science/ru/images/thumb/f/fc/Olympic_flag_transparent.svg/640px-Olympic_flag_transparent.svg.png">
            <a:hlinkClick r:id="rId4" action="ppaction://hlinksldjump"/>
          </p:cNvPr>
          <p:cNvPicPr/>
          <p:nvPr/>
        </p:nvPicPr>
        <p:blipFill>
          <a:blip r:embed="rId5"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sp>
        <p:nvSpPr>
          <p:cNvPr id="8" name="Содержимое 7"/>
          <p:cNvSpPr>
            <a:spLocks noGrp="1"/>
          </p:cNvSpPr>
          <p:nvPr>
            <p:ph idx="1"/>
          </p:nvPr>
        </p:nvSpPr>
        <p:spPr>
          <a:xfrm>
            <a:off x="285720" y="1428736"/>
            <a:ext cx="6643734" cy="4525963"/>
          </a:xfrm>
        </p:spPr>
        <p:txBody>
          <a:bodyPr/>
          <a:lstStyle/>
          <a:p>
            <a:pPr lvl="0" algn="ctr">
              <a:buNone/>
            </a:pPr>
            <a:r>
              <a:rPr lang="ru-RU" dirty="0" smtClean="0">
                <a:latin typeface="Times New Roman" pitchFamily="18" charset="0"/>
                <a:cs typeface="Times New Roman" pitchFamily="18" charset="0"/>
              </a:rPr>
              <a:t>Когда и во сколько в Китае открылась Олимпиада-2008?</a:t>
            </a:r>
          </a:p>
          <a:p>
            <a:pPr>
              <a:buNone/>
            </a:pPr>
            <a:endParaRPr lang="ru-RU" dirty="0"/>
          </a:p>
        </p:txBody>
      </p:sp>
      <p:sp>
        <p:nvSpPr>
          <p:cNvPr id="9" name="Прямоугольник 8"/>
          <p:cNvSpPr/>
          <p:nvPr/>
        </p:nvSpPr>
        <p:spPr>
          <a:xfrm>
            <a:off x="1643042" y="4000504"/>
            <a:ext cx="4143404"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8.08.2008 в 8 часов 8 минут</a:t>
            </a:r>
            <a:endParaRPr lang="ru-RU" sz="2400" b="1" dirty="0">
              <a:solidFill>
                <a:srgbClr val="C00000"/>
              </a:solidFill>
              <a:latin typeface="Times New Roman" pitchFamily="18" charset="0"/>
              <a:cs typeface="Times New Roman" pitchFamily="18" charset="0"/>
            </a:endParaRPr>
          </a:p>
        </p:txBody>
      </p:sp>
      <p:pic>
        <p:nvPicPr>
          <p:cNvPr id="7" name="Рисунок 6" descr="http://images4.wikia.nocookie.net/__cb20110629141037/science/ru/images/thumb/f/fc/Olympic_flag_transparent.svg/640px-Olympic_flag_transparent.svg.png">
            <a:hlinkClick r:id="rId4" action="ppaction://hlinksldjump"/>
          </p:cNvPr>
          <p:cNvPicPr/>
          <p:nvPr/>
        </p:nvPicPr>
        <p:blipFill>
          <a:blip r:embed="rId5"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sp>
        <p:nvSpPr>
          <p:cNvPr id="8" name="Содержимое 7"/>
          <p:cNvSpPr>
            <a:spLocks noGrp="1"/>
          </p:cNvSpPr>
          <p:nvPr>
            <p:ph idx="1"/>
          </p:nvPr>
        </p:nvSpPr>
        <p:spPr>
          <a:xfrm>
            <a:off x="285720" y="1428736"/>
            <a:ext cx="6643734" cy="4525963"/>
          </a:xfrm>
        </p:spPr>
        <p:txBody>
          <a:bodyPr/>
          <a:lstStyle/>
          <a:p>
            <a:pPr algn="ctr">
              <a:buNone/>
            </a:pPr>
            <a:r>
              <a:rPr lang="ru-RU" dirty="0" smtClean="0">
                <a:latin typeface="Times New Roman" pitchFamily="18" charset="0"/>
                <a:cs typeface="Times New Roman" pitchFamily="18" charset="0"/>
              </a:rPr>
              <a:t>Сколько легкоатлетов одной команды принимают участие в олимпийском эстафетном забеге?</a:t>
            </a:r>
          </a:p>
          <a:p>
            <a:pPr>
              <a:buNone/>
            </a:pPr>
            <a:endParaRPr lang="ru-RU" dirty="0"/>
          </a:p>
        </p:txBody>
      </p:sp>
      <p:sp>
        <p:nvSpPr>
          <p:cNvPr id="9" name="Прямоугольник 8"/>
          <p:cNvSpPr/>
          <p:nvPr/>
        </p:nvSpPr>
        <p:spPr>
          <a:xfrm>
            <a:off x="1643042" y="4000504"/>
            <a:ext cx="4143404"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Четыре</a:t>
            </a:r>
            <a:endParaRPr lang="ru-RU" sz="2400" b="1" dirty="0">
              <a:solidFill>
                <a:srgbClr val="C00000"/>
              </a:solidFill>
              <a:latin typeface="Times New Roman" pitchFamily="18" charset="0"/>
              <a:cs typeface="Times New Roman" pitchFamily="18" charset="0"/>
            </a:endParaRPr>
          </a:p>
        </p:txBody>
      </p:sp>
      <p:pic>
        <p:nvPicPr>
          <p:cNvPr id="7" name="Рисунок 6" descr="http://images4.wikia.nocookie.net/__cb20110629141037/science/ru/images/thumb/f/fc/Olympic_flag_transparent.svg/640px-Olympic_flag_transparent.svg.png">
            <a:hlinkClick r:id="rId4" action="ppaction://hlinksldjump"/>
          </p:cNvPr>
          <p:cNvPicPr/>
          <p:nvPr/>
        </p:nvPicPr>
        <p:blipFill>
          <a:blip r:embed="rId5"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sp>
        <p:nvSpPr>
          <p:cNvPr id="8" name="Содержимое 7"/>
          <p:cNvSpPr>
            <a:spLocks noGrp="1"/>
          </p:cNvSpPr>
          <p:nvPr>
            <p:ph idx="1"/>
          </p:nvPr>
        </p:nvSpPr>
        <p:spPr>
          <a:xfrm>
            <a:off x="285720" y="1428736"/>
            <a:ext cx="6643734" cy="4525963"/>
          </a:xfrm>
        </p:spPr>
        <p:txBody>
          <a:bodyPr/>
          <a:lstStyle/>
          <a:p>
            <a:pPr lvl="0" algn="ctr">
              <a:buNone/>
            </a:pPr>
            <a:r>
              <a:rPr lang="ru-RU" dirty="0" smtClean="0">
                <a:latin typeface="Times New Roman" pitchFamily="18" charset="0"/>
                <a:cs typeface="Times New Roman" pitchFamily="18" charset="0"/>
              </a:rPr>
              <a:t>Когда в Олимпийских играх стали принимать участие женщины?</a:t>
            </a:r>
          </a:p>
          <a:p>
            <a:pPr>
              <a:buNone/>
            </a:pPr>
            <a:endParaRPr lang="ru-RU" dirty="0"/>
          </a:p>
        </p:txBody>
      </p:sp>
      <p:sp>
        <p:nvSpPr>
          <p:cNvPr id="9" name="Прямоугольник 8"/>
          <p:cNvSpPr/>
          <p:nvPr/>
        </p:nvSpPr>
        <p:spPr>
          <a:xfrm>
            <a:off x="1643042" y="4000504"/>
            <a:ext cx="4143404"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В 1900 году</a:t>
            </a:r>
            <a:endParaRPr lang="ru-RU" sz="2400" b="1" dirty="0">
              <a:solidFill>
                <a:srgbClr val="C00000"/>
              </a:solidFill>
              <a:latin typeface="Times New Roman" pitchFamily="18" charset="0"/>
              <a:cs typeface="Times New Roman" pitchFamily="18" charset="0"/>
            </a:endParaRPr>
          </a:p>
        </p:txBody>
      </p:sp>
      <p:pic>
        <p:nvPicPr>
          <p:cNvPr id="7" name="Рисунок 6" descr="http://images4.wikia.nocookie.net/__cb20110629141037/science/ru/images/thumb/f/fc/Olympic_flag_transparent.svg/640px-Olympic_flag_transparent.svg.png">
            <a:hlinkClick r:id="rId4" action="ppaction://hlinksldjump"/>
          </p:cNvPr>
          <p:cNvPicPr/>
          <p:nvPr/>
        </p:nvPicPr>
        <p:blipFill>
          <a:blip r:embed="rId5"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sp>
        <p:nvSpPr>
          <p:cNvPr id="8" name="Содержимое 7"/>
          <p:cNvSpPr>
            <a:spLocks noGrp="1"/>
          </p:cNvSpPr>
          <p:nvPr>
            <p:ph idx="1"/>
          </p:nvPr>
        </p:nvSpPr>
        <p:spPr>
          <a:xfrm>
            <a:off x="285720" y="1428736"/>
            <a:ext cx="6643734" cy="4525963"/>
          </a:xfrm>
        </p:spPr>
        <p:txBody>
          <a:bodyPr/>
          <a:lstStyle/>
          <a:p>
            <a:pPr lvl="0" algn="ctr">
              <a:buNone/>
            </a:pPr>
            <a:r>
              <a:rPr lang="ru-RU" dirty="0" smtClean="0">
                <a:latin typeface="Times New Roman" pitchFamily="18" charset="0"/>
                <a:cs typeface="Times New Roman" pitchFamily="18" charset="0"/>
              </a:rPr>
              <a:t>В  каком году и где  Летние Олимпийские игры прошли зимой?</a:t>
            </a:r>
          </a:p>
          <a:p>
            <a:pPr algn="ctr">
              <a:buNone/>
            </a:pPr>
            <a:endParaRPr lang="ru-RU" dirty="0">
              <a:latin typeface="Times New Roman" pitchFamily="18" charset="0"/>
              <a:cs typeface="Times New Roman" pitchFamily="18" charset="0"/>
            </a:endParaRPr>
          </a:p>
        </p:txBody>
      </p:sp>
      <p:sp>
        <p:nvSpPr>
          <p:cNvPr id="9" name="Прямоугольник 8"/>
          <p:cNvSpPr/>
          <p:nvPr/>
        </p:nvSpPr>
        <p:spPr>
          <a:xfrm>
            <a:off x="1643042" y="4000504"/>
            <a:ext cx="4143404"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В 1956 году, Мельбурн Австралия</a:t>
            </a:r>
            <a:endParaRPr lang="ru-RU" sz="2400" b="1" dirty="0">
              <a:solidFill>
                <a:srgbClr val="C00000"/>
              </a:solidFill>
              <a:latin typeface="Times New Roman" pitchFamily="18" charset="0"/>
              <a:cs typeface="Times New Roman" pitchFamily="18" charset="0"/>
            </a:endParaRPr>
          </a:p>
        </p:txBody>
      </p:sp>
      <p:pic>
        <p:nvPicPr>
          <p:cNvPr id="7" name="Рисунок 6" descr="http://images4.wikia.nocookie.net/__cb20110629141037/science/ru/images/thumb/f/fc/Olympic_flag_transparent.svg/640px-Olympic_flag_transparent.svg.png">
            <a:hlinkClick r:id="rId4" action="ppaction://hlinksldjump"/>
          </p:cNvPr>
          <p:cNvPicPr/>
          <p:nvPr/>
        </p:nvPicPr>
        <p:blipFill>
          <a:blip r:embed="rId5"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sp>
        <p:nvSpPr>
          <p:cNvPr id="8" name="Содержимое 7"/>
          <p:cNvSpPr>
            <a:spLocks noGrp="1"/>
          </p:cNvSpPr>
          <p:nvPr>
            <p:ph idx="1"/>
          </p:nvPr>
        </p:nvSpPr>
        <p:spPr>
          <a:xfrm>
            <a:off x="285720" y="1428736"/>
            <a:ext cx="6643734" cy="4525963"/>
          </a:xfrm>
        </p:spPr>
        <p:txBody>
          <a:bodyPr/>
          <a:lstStyle/>
          <a:p>
            <a:pPr lvl="0" algn="ctr">
              <a:buNone/>
            </a:pPr>
            <a:r>
              <a:rPr lang="ru-RU" dirty="0" smtClean="0">
                <a:latin typeface="Times New Roman" pitchFamily="18" charset="0"/>
                <a:cs typeface="Times New Roman" pitchFamily="18" charset="0"/>
              </a:rPr>
              <a:t>В каком олимпийском водном виде спорта выступают только женщины?</a:t>
            </a:r>
          </a:p>
          <a:p>
            <a:pPr algn="ctr">
              <a:buNone/>
            </a:pPr>
            <a:endParaRPr lang="ru-RU" dirty="0">
              <a:latin typeface="Times New Roman" pitchFamily="18" charset="0"/>
              <a:cs typeface="Times New Roman" pitchFamily="18" charset="0"/>
            </a:endParaRPr>
          </a:p>
        </p:txBody>
      </p:sp>
      <p:sp>
        <p:nvSpPr>
          <p:cNvPr id="9" name="Прямоугольник 8"/>
          <p:cNvSpPr/>
          <p:nvPr/>
        </p:nvSpPr>
        <p:spPr>
          <a:xfrm>
            <a:off x="1643042" y="4000504"/>
            <a:ext cx="4143404"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Синхронное плаванье</a:t>
            </a:r>
            <a:endParaRPr lang="ru-RU" sz="2400" b="1" dirty="0">
              <a:solidFill>
                <a:srgbClr val="C00000"/>
              </a:solidFill>
              <a:latin typeface="Times New Roman" pitchFamily="18" charset="0"/>
              <a:cs typeface="Times New Roman" pitchFamily="18" charset="0"/>
            </a:endParaRPr>
          </a:p>
        </p:txBody>
      </p:sp>
      <p:pic>
        <p:nvPicPr>
          <p:cNvPr id="7" name="Рисунок 6" descr="http://images4.wikia.nocookie.net/__cb20110629141037/science/ru/images/thumb/f/fc/Olympic_flag_transparent.svg/640px-Olympic_flag_transparent.svg.png">
            <a:hlinkClick r:id="rId4" action="ppaction://hlinksldjump"/>
          </p:cNvPr>
          <p:cNvPicPr/>
          <p:nvPr/>
        </p:nvPicPr>
        <p:blipFill>
          <a:blip r:embed="rId5"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sp>
        <p:nvSpPr>
          <p:cNvPr id="8" name="Содержимое 7"/>
          <p:cNvSpPr>
            <a:spLocks noGrp="1"/>
          </p:cNvSpPr>
          <p:nvPr>
            <p:ph idx="1"/>
          </p:nvPr>
        </p:nvSpPr>
        <p:spPr>
          <a:xfrm>
            <a:off x="285720" y="1428736"/>
            <a:ext cx="6643734" cy="4525963"/>
          </a:xfrm>
        </p:spPr>
        <p:txBody>
          <a:bodyPr/>
          <a:lstStyle/>
          <a:p>
            <a:pPr lvl="0" algn="ctr">
              <a:buNone/>
            </a:pPr>
            <a:r>
              <a:rPr lang="ru-RU" dirty="0" smtClean="0">
                <a:latin typeface="Times New Roman" pitchFamily="18" charset="0"/>
                <a:cs typeface="Times New Roman" pitchFamily="18" charset="0"/>
              </a:rPr>
              <a:t>Как называется организация, возглавляющая олимпийское движение в мире?</a:t>
            </a:r>
          </a:p>
          <a:p>
            <a:pPr algn="ctr">
              <a:buNone/>
            </a:pPr>
            <a:endParaRPr lang="ru-RU" dirty="0">
              <a:latin typeface="Times New Roman" pitchFamily="18" charset="0"/>
              <a:cs typeface="Times New Roman" pitchFamily="18" charset="0"/>
            </a:endParaRPr>
          </a:p>
        </p:txBody>
      </p:sp>
      <p:sp>
        <p:nvSpPr>
          <p:cNvPr id="9" name="Прямоугольник 8"/>
          <p:cNvSpPr/>
          <p:nvPr/>
        </p:nvSpPr>
        <p:spPr>
          <a:xfrm>
            <a:off x="1643042" y="4000504"/>
            <a:ext cx="4143404"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Международный олимпийский комитет (МОК)</a:t>
            </a:r>
            <a:endParaRPr lang="ru-RU" sz="2400" b="1" dirty="0">
              <a:solidFill>
                <a:srgbClr val="C00000"/>
              </a:solidFill>
              <a:latin typeface="Times New Roman" pitchFamily="18" charset="0"/>
              <a:cs typeface="Times New Roman" pitchFamily="18" charset="0"/>
            </a:endParaRPr>
          </a:p>
        </p:txBody>
      </p:sp>
      <p:pic>
        <p:nvPicPr>
          <p:cNvPr id="7" name="Рисунок 6" descr="http://images4.wikia.nocookie.net/__cb20110629141037/science/ru/images/thumb/f/fc/Olympic_flag_transparent.svg/640px-Olympic_flag_transparent.svg.png">
            <a:hlinkClick r:id="rId4" action="ppaction://hlinksldjump"/>
          </p:cNvPr>
          <p:cNvPicPr/>
          <p:nvPr/>
        </p:nvPicPr>
        <p:blipFill>
          <a:blip r:embed="rId5"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sp>
        <p:nvSpPr>
          <p:cNvPr id="8" name="Содержимое 7"/>
          <p:cNvSpPr>
            <a:spLocks noGrp="1"/>
          </p:cNvSpPr>
          <p:nvPr>
            <p:ph idx="1"/>
          </p:nvPr>
        </p:nvSpPr>
        <p:spPr>
          <a:xfrm>
            <a:off x="285720" y="1428736"/>
            <a:ext cx="6643734" cy="4525963"/>
          </a:xfrm>
        </p:spPr>
        <p:txBody>
          <a:bodyPr/>
          <a:lstStyle/>
          <a:p>
            <a:pPr lvl="0" algn="ctr">
              <a:buNone/>
            </a:pPr>
            <a:r>
              <a:rPr lang="ru-RU" dirty="0" smtClean="0">
                <a:latin typeface="Times New Roman" pitchFamily="18" charset="0"/>
                <a:cs typeface="Times New Roman" pitchFamily="18" charset="0"/>
              </a:rPr>
              <a:t>Какова протяжённость дистанции марафонского бега?</a:t>
            </a:r>
          </a:p>
          <a:p>
            <a:pPr algn="ctr">
              <a:buNone/>
            </a:pPr>
            <a:endParaRPr lang="ru-RU" dirty="0">
              <a:latin typeface="Times New Roman" pitchFamily="18" charset="0"/>
              <a:cs typeface="Times New Roman" pitchFamily="18" charset="0"/>
            </a:endParaRPr>
          </a:p>
        </p:txBody>
      </p:sp>
      <p:sp>
        <p:nvSpPr>
          <p:cNvPr id="9" name="Прямоугольник 8"/>
          <p:cNvSpPr/>
          <p:nvPr/>
        </p:nvSpPr>
        <p:spPr>
          <a:xfrm>
            <a:off x="1643042" y="4000504"/>
            <a:ext cx="4143404"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42 км 195 м</a:t>
            </a:r>
            <a:endParaRPr lang="ru-RU" sz="2400" b="1" dirty="0">
              <a:solidFill>
                <a:srgbClr val="C00000"/>
              </a:solidFill>
              <a:latin typeface="Times New Roman" pitchFamily="18" charset="0"/>
              <a:cs typeface="Times New Roman" pitchFamily="18" charset="0"/>
            </a:endParaRPr>
          </a:p>
        </p:txBody>
      </p:sp>
      <p:pic>
        <p:nvPicPr>
          <p:cNvPr id="7" name="Рисунок 6" descr="http://images4.wikia.nocookie.net/__cb20110629141037/science/ru/images/thumb/f/fc/Olympic_flag_transparent.svg/640px-Olympic_flag_transparent.svg.png">
            <a:hlinkClick r:id="rId4" action="ppaction://hlinksldjump"/>
          </p:cNvPr>
          <p:cNvPicPr/>
          <p:nvPr/>
        </p:nvPicPr>
        <p:blipFill>
          <a:blip r:embed="rId5"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Файл:Sochi 2014 - Logo.svg">
            <a:hlinkClick r:id="rId2"/>
          </p:cNvPr>
          <p:cNvPicPr>
            <a:picLocks noChangeAspect="1" noChangeArrowheads="1"/>
          </p:cNvPicPr>
          <p:nvPr/>
        </p:nvPicPr>
        <p:blipFill>
          <a:blip r:embed="rId3" cstate="print"/>
          <a:srcRect/>
          <a:stretch>
            <a:fillRect/>
          </a:stretch>
        </p:blipFill>
        <p:spPr bwMode="auto">
          <a:xfrm>
            <a:off x="0" y="785794"/>
            <a:ext cx="9144000" cy="400052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sp>
        <p:nvSpPr>
          <p:cNvPr id="8" name="Содержимое 7"/>
          <p:cNvSpPr>
            <a:spLocks noGrp="1"/>
          </p:cNvSpPr>
          <p:nvPr>
            <p:ph idx="1"/>
          </p:nvPr>
        </p:nvSpPr>
        <p:spPr>
          <a:xfrm>
            <a:off x="285720" y="1428736"/>
            <a:ext cx="6643734" cy="4525963"/>
          </a:xfrm>
        </p:spPr>
        <p:txBody>
          <a:bodyPr/>
          <a:lstStyle/>
          <a:p>
            <a:pPr algn="ctr">
              <a:buNone/>
            </a:pPr>
            <a:r>
              <a:rPr lang="ru-RU" dirty="0" smtClean="0">
                <a:latin typeface="Times New Roman" pitchFamily="18" charset="0"/>
                <a:cs typeface="Times New Roman" pitchFamily="18" charset="0"/>
              </a:rPr>
              <a:t>Как звучит девиз олимпийских игр?</a:t>
            </a:r>
            <a:endParaRPr lang="ru-RU" dirty="0">
              <a:latin typeface="Times New Roman" pitchFamily="18" charset="0"/>
              <a:cs typeface="Times New Roman" pitchFamily="18" charset="0"/>
            </a:endParaRPr>
          </a:p>
        </p:txBody>
      </p:sp>
      <p:sp>
        <p:nvSpPr>
          <p:cNvPr id="9" name="Прямоугольник 8"/>
          <p:cNvSpPr/>
          <p:nvPr/>
        </p:nvSpPr>
        <p:spPr>
          <a:xfrm>
            <a:off x="1643042" y="4000504"/>
            <a:ext cx="4143404"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a:t>
            </a:r>
            <a:r>
              <a:rPr lang="ru-RU" sz="2400" b="1" dirty="0" err="1" smtClean="0">
                <a:solidFill>
                  <a:srgbClr val="C00000"/>
                </a:solidFill>
                <a:latin typeface="Times New Roman" pitchFamily="18" charset="0"/>
                <a:cs typeface="Times New Roman" pitchFamily="18" charset="0"/>
              </a:rPr>
              <a:t>Citius</a:t>
            </a:r>
            <a:r>
              <a:rPr lang="ru-RU" sz="2400" b="1" dirty="0" smtClean="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altius</a:t>
            </a:r>
            <a:r>
              <a:rPr lang="ru-RU" sz="2400" b="1" dirty="0" smtClean="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fortius</a:t>
            </a:r>
            <a:r>
              <a:rPr lang="ru-RU" sz="2400" b="1" dirty="0" smtClean="0">
                <a:solidFill>
                  <a:srgbClr val="C00000"/>
                </a:solidFill>
                <a:latin typeface="Times New Roman" pitchFamily="18" charset="0"/>
                <a:cs typeface="Times New Roman" pitchFamily="18" charset="0"/>
              </a:rPr>
              <a:t>»</a:t>
            </a:r>
          </a:p>
          <a:p>
            <a:pPr algn="ctr"/>
            <a:r>
              <a:rPr lang="ru-RU" sz="2400" b="1" dirty="0" smtClean="0">
                <a:solidFill>
                  <a:srgbClr val="C00000"/>
                </a:solidFill>
                <a:latin typeface="Times New Roman" pitchFamily="18" charset="0"/>
                <a:cs typeface="Times New Roman" pitchFamily="18" charset="0"/>
              </a:rPr>
              <a:t>«Быстрее, выше, сильнее»</a:t>
            </a:r>
            <a:endParaRPr lang="ru-RU" sz="2400" b="1" dirty="0">
              <a:solidFill>
                <a:srgbClr val="C00000"/>
              </a:solidFill>
              <a:latin typeface="Times New Roman" pitchFamily="18" charset="0"/>
              <a:cs typeface="Times New Roman" pitchFamily="18" charset="0"/>
            </a:endParaRPr>
          </a:p>
        </p:txBody>
      </p:sp>
      <p:pic>
        <p:nvPicPr>
          <p:cNvPr id="7" name="Рисунок 6" descr="http://images4.wikia.nocookie.net/__cb20110629141037/science/ru/images/thumb/f/fc/Olympic_flag_transparent.svg/640px-Olympic_flag_transparent.svg.png">
            <a:hlinkClick r:id="rId4" action="ppaction://hlinksldjump"/>
          </p:cNvPr>
          <p:cNvPicPr/>
          <p:nvPr/>
        </p:nvPicPr>
        <p:blipFill>
          <a:blip r:embed="rId5"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500042"/>
            <a:ext cx="6329378" cy="1785950"/>
          </a:xfrm>
        </p:spPr>
        <p:txBody>
          <a:bodyPr>
            <a:normAutofit fontScale="90000"/>
          </a:bodyPr>
          <a:lstStyle/>
          <a:p>
            <a:r>
              <a:rPr lang="ru-RU" b="1" dirty="0" smtClean="0">
                <a:solidFill>
                  <a:srgbClr val="00B050"/>
                </a:solidFill>
                <a:latin typeface="Times New Roman" pitchFamily="18" charset="0"/>
                <a:cs typeface="Times New Roman" pitchFamily="18" charset="0"/>
              </a:rPr>
              <a:t>Второй тур</a:t>
            </a:r>
            <a:br>
              <a:rPr lang="ru-RU" b="1" dirty="0" smtClean="0">
                <a:solidFill>
                  <a:srgbClr val="00B050"/>
                </a:solidFill>
                <a:latin typeface="Times New Roman" pitchFamily="18" charset="0"/>
                <a:cs typeface="Times New Roman" pitchFamily="18" charset="0"/>
              </a:rPr>
            </a:br>
            <a:r>
              <a:rPr lang="ru-RU" b="1" dirty="0" smtClean="0">
                <a:solidFill>
                  <a:srgbClr val="00B050"/>
                </a:solidFill>
                <a:latin typeface="Times New Roman" pitchFamily="18" charset="0"/>
                <a:cs typeface="Times New Roman" pitchFamily="18" charset="0"/>
              </a:rPr>
              <a:t>«Талисманы Олимпийских игр»</a:t>
            </a:r>
            <a:endParaRPr lang="ru-RU" b="1" dirty="0">
              <a:solidFill>
                <a:srgbClr val="00B050"/>
              </a:solidFill>
              <a:latin typeface="Times New Roman" pitchFamily="18" charset="0"/>
              <a:cs typeface="Times New Roman" pitchFamily="18" charset="0"/>
            </a:endParaRPr>
          </a:p>
        </p:txBody>
      </p:sp>
      <p:pic>
        <p:nvPicPr>
          <p:cNvPr id="6" name="Picture 2" descr="http://www.dv-reclama.ru/download/2011/obraz_olimpiady_7.jpg">
            <a:hlinkClick r:id="rId2"/>
          </p:cNvPr>
          <p:cNvPicPr>
            <a:picLocks noChangeAspect="1" noChangeArrowheads="1"/>
          </p:cNvPicPr>
          <p:nvPr/>
        </p:nvPicPr>
        <p:blipFill>
          <a:blip r:embed="rId3" cstate="print"/>
          <a:srcRect l="40809" r="40441"/>
          <a:stretch>
            <a:fillRect/>
          </a:stretch>
        </p:blipFill>
        <p:spPr bwMode="auto">
          <a:xfrm>
            <a:off x="7143768" y="0"/>
            <a:ext cx="2000232" cy="6858000"/>
          </a:xfrm>
          <a:prstGeom prst="rect">
            <a:avLst/>
          </a:prstGeom>
          <a:noFill/>
        </p:spPr>
      </p:pic>
      <p:pic>
        <p:nvPicPr>
          <p:cNvPr id="7" name="Picture 2" descr="File:Stamps of Russia 2012 No 1559-61 Mascots 2014 Winter Olympics.jpg">
            <a:hlinkClick r:id="rId4"/>
          </p:cNvPr>
          <p:cNvPicPr>
            <a:picLocks noChangeAspect="1" noChangeArrowheads="1"/>
          </p:cNvPicPr>
          <p:nvPr/>
        </p:nvPicPr>
        <p:blipFill>
          <a:blip r:embed="rId5" cstate="print"/>
          <a:srcRect l="4688" t="7267" r="5312" b="20057"/>
          <a:stretch>
            <a:fillRect/>
          </a:stretch>
        </p:blipFill>
        <p:spPr bwMode="auto">
          <a:xfrm>
            <a:off x="500034" y="2643182"/>
            <a:ext cx="6357982" cy="3311449"/>
          </a:xfrm>
          <a:prstGeom prst="rect">
            <a:avLst/>
          </a:prstGeom>
          <a:noFill/>
        </p:spPr>
      </p:pic>
      <p:pic>
        <p:nvPicPr>
          <p:cNvPr id="5" name="Рисунок 4" descr="http://images4.wikia.nocookie.net/__cb20110629141037/science/ru/images/thumb/f/fc/Olympic_flag_transparent.svg/640px-Olympic_flag_transparent.svg.png">
            <a:hlinkClick r:id="rId6" action="ppaction://hlinksldjump"/>
          </p:cNvPr>
          <p:cNvPicPr/>
          <p:nvPr/>
        </p:nvPicPr>
        <p:blipFill>
          <a:blip r:embed="rId7"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dv-reclama.ru/download/2011/obraz_olimpiady_7.jpg">
            <a:hlinkClick r:id="rId2"/>
          </p:cNvPr>
          <p:cNvPicPr>
            <a:picLocks noChangeAspect="1" noChangeArrowheads="1"/>
          </p:cNvPicPr>
          <p:nvPr/>
        </p:nvPicPr>
        <p:blipFill>
          <a:blip r:embed="rId3" cstate="print"/>
          <a:srcRect l="40809" r="40441"/>
          <a:stretch>
            <a:fillRect/>
          </a:stretch>
        </p:blipFill>
        <p:spPr bwMode="auto">
          <a:xfrm>
            <a:off x="7143768" y="0"/>
            <a:ext cx="2000232" cy="6858000"/>
          </a:xfrm>
          <a:prstGeom prst="rect">
            <a:avLst/>
          </a:prstGeom>
          <a:noFill/>
        </p:spPr>
      </p:pic>
      <p:pic>
        <p:nvPicPr>
          <p:cNvPr id="9" name="Рисунок 8" descr="http://i.allday.ru/uploads/posts/2009-12/1260675808_721678.jpg">
            <a:hlinkClick r:id="rId4"/>
          </p:cNvPr>
          <p:cNvPicPr/>
          <p:nvPr/>
        </p:nvPicPr>
        <p:blipFill>
          <a:blip r:embed="rId5" cstate="print"/>
          <a:srcRect l="10517" t="2459" r="7624" b="8197"/>
          <a:stretch>
            <a:fillRect/>
          </a:stretch>
        </p:blipFill>
        <p:spPr bwMode="auto">
          <a:xfrm>
            <a:off x="357158" y="571480"/>
            <a:ext cx="1643074" cy="2357454"/>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Рисунок 10" descr="http://im1-tub-ru.yandex.net/i?id=149841550-12-72&amp;n=21">
            <a:hlinkClick r:id="rId6" tgtFrame="&quot;_blank&quot;"/>
          </p:cNvPr>
          <p:cNvPicPr/>
          <p:nvPr/>
        </p:nvPicPr>
        <p:blipFill>
          <a:blip r:embed="rId7" cstate="print"/>
          <a:srcRect/>
          <a:stretch>
            <a:fillRect/>
          </a:stretch>
        </p:blipFill>
        <p:spPr bwMode="auto">
          <a:xfrm>
            <a:off x="4786314" y="571480"/>
            <a:ext cx="2143140" cy="2357454"/>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674" name="Picture 2" descr="http://i349.photobucket.com/albums/q377/piratamovil/W1984-M.gif">
            <a:hlinkClick r:id="rId8"/>
          </p:cNvPr>
          <p:cNvPicPr>
            <a:picLocks noChangeAspect="1" noChangeArrowheads="1"/>
          </p:cNvPicPr>
          <p:nvPr/>
        </p:nvPicPr>
        <p:blipFill>
          <a:blip r:embed="rId9" cstate="print"/>
          <a:srcRect/>
          <a:stretch>
            <a:fillRect/>
          </a:stretch>
        </p:blipFill>
        <p:spPr bwMode="auto">
          <a:xfrm>
            <a:off x="2428860" y="571480"/>
            <a:ext cx="2004404" cy="2357454"/>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676" name="Picture 4" descr="http://im4-tub-ru.yandex.net/i?id=193180376-13-72&amp;n=21">
            <a:hlinkClick r:id="rId10"/>
          </p:cNvPr>
          <p:cNvPicPr>
            <a:picLocks noChangeAspect="1" noChangeArrowheads="1"/>
          </p:cNvPicPr>
          <p:nvPr/>
        </p:nvPicPr>
        <p:blipFill>
          <a:blip r:embed="rId11" cstate="print"/>
          <a:srcRect r="43832"/>
          <a:stretch>
            <a:fillRect/>
          </a:stretch>
        </p:blipFill>
        <p:spPr bwMode="auto">
          <a:xfrm>
            <a:off x="2500298" y="3714752"/>
            <a:ext cx="2000264" cy="2428892"/>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678" name="Picture 6" descr="http://evzek.net/wp-content/uploads/2008/08/mascotas-mascota-oficial-oficiales-beijin.jpg">
            <a:hlinkClick r:id="rId12"/>
          </p:cNvPr>
          <p:cNvPicPr>
            <a:picLocks noChangeAspect="1" noChangeArrowheads="1"/>
          </p:cNvPicPr>
          <p:nvPr/>
        </p:nvPicPr>
        <p:blipFill>
          <a:blip r:embed="rId13" cstate="print"/>
          <a:srcRect l="40353" t="10067" r="20686" b="7313"/>
          <a:stretch>
            <a:fillRect/>
          </a:stretch>
        </p:blipFill>
        <p:spPr bwMode="auto">
          <a:xfrm>
            <a:off x="4786314" y="3714752"/>
            <a:ext cx="2071702" cy="2428892"/>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680" name="Picture 8" descr="http://im0-tub-ru.yandex.net/i?id=107818436-18-72&amp;n=21">
            <a:hlinkClick r:id="rId14"/>
          </p:cNvPr>
          <p:cNvPicPr>
            <a:picLocks noChangeAspect="1" noChangeArrowheads="1"/>
          </p:cNvPicPr>
          <p:nvPr/>
        </p:nvPicPr>
        <p:blipFill>
          <a:blip r:embed="rId15" cstate="print"/>
          <a:srcRect l="5504" r="52299"/>
          <a:stretch>
            <a:fillRect/>
          </a:stretch>
        </p:blipFill>
        <p:spPr bwMode="auto">
          <a:xfrm>
            <a:off x="428596" y="3714752"/>
            <a:ext cx="1643074" cy="2476500"/>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Прямоугольник 13"/>
          <p:cNvSpPr/>
          <p:nvPr/>
        </p:nvSpPr>
        <p:spPr>
          <a:xfrm>
            <a:off x="285720" y="214290"/>
            <a:ext cx="500066" cy="3571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1</a:t>
            </a:r>
            <a:endParaRPr lang="ru-RU" b="1" dirty="0">
              <a:solidFill>
                <a:srgbClr val="C00000"/>
              </a:solidFill>
              <a:latin typeface="Times New Roman" pitchFamily="18" charset="0"/>
              <a:cs typeface="Times New Roman" pitchFamily="18" charset="0"/>
            </a:endParaRPr>
          </a:p>
        </p:txBody>
      </p:sp>
      <p:sp>
        <p:nvSpPr>
          <p:cNvPr id="15" name="Прямоугольник 14"/>
          <p:cNvSpPr/>
          <p:nvPr/>
        </p:nvSpPr>
        <p:spPr>
          <a:xfrm>
            <a:off x="2357422" y="214290"/>
            <a:ext cx="500066" cy="3571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2</a:t>
            </a:r>
            <a:endParaRPr lang="ru-RU" b="1" dirty="0">
              <a:solidFill>
                <a:srgbClr val="C00000"/>
              </a:solidFill>
              <a:latin typeface="Times New Roman" pitchFamily="18" charset="0"/>
              <a:cs typeface="Times New Roman" pitchFamily="18" charset="0"/>
            </a:endParaRPr>
          </a:p>
        </p:txBody>
      </p:sp>
      <p:sp>
        <p:nvSpPr>
          <p:cNvPr id="16" name="Прямоугольник 15"/>
          <p:cNvSpPr/>
          <p:nvPr/>
        </p:nvSpPr>
        <p:spPr>
          <a:xfrm>
            <a:off x="4714876" y="214290"/>
            <a:ext cx="500066" cy="3571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3</a:t>
            </a:r>
            <a:endParaRPr lang="ru-RU" b="1" dirty="0">
              <a:solidFill>
                <a:srgbClr val="C00000"/>
              </a:solidFill>
              <a:latin typeface="Times New Roman" pitchFamily="18" charset="0"/>
              <a:cs typeface="Times New Roman" pitchFamily="18" charset="0"/>
            </a:endParaRPr>
          </a:p>
        </p:txBody>
      </p:sp>
      <p:sp>
        <p:nvSpPr>
          <p:cNvPr id="17" name="Прямоугольник 16"/>
          <p:cNvSpPr/>
          <p:nvPr/>
        </p:nvSpPr>
        <p:spPr>
          <a:xfrm>
            <a:off x="357158" y="3286124"/>
            <a:ext cx="500066" cy="3571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4</a:t>
            </a:r>
            <a:endParaRPr lang="ru-RU" b="1" dirty="0">
              <a:solidFill>
                <a:srgbClr val="C00000"/>
              </a:solidFill>
              <a:latin typeface="Times New Roman" pitchFamily="18" charset="0"/>
              <a:cs typeface="Times New Roman" pitchFamily="18" charset="0"/>
            </a:endParaRPr>
          </a:p>
        </p:txBody>
      </p:sp>
      <p:sp>
        <p:nvSpPr>
          <p:cNvPr id="18" name="Прямоугольник 17"/>
          <p:cNvSpPr/>
          <p:nvPr/>
        </p:nvSpPr>
        <p:spPr>
          <a:xfrm>
            <a:off x="2428860" y="3286124"/>
            <a:ext cx="500066" cy="3571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5</a:t>
            </a:r>
            <a:endParaRPr lang="ru-RU" b="1" dirty="0">
              <a:solidFill>
                <a:srgbClr val="C00000"/>
              </a:solidFill>
              <a:latin typeface="Times New Roman" pitchFamily="18" charset="0"/>
              <a:cs typeface="Times New Roman" pitchFamily="18" charset="0"/>
            </a:endParaRPr>
          </a:p>
        </p:txBody>
      </p:sp>
      <p:sp>
        <p:nvSpPr>
          <p:cNvPr id="19" name="Прямоугольник 18"/>
          <p:cNvSpPr/>
          <p:nvPr/>
        </p:nvSpPr>
        <p:spPr>
          <a:xfrm>
            <a:off x="4714876" y="3286124"/>
            <a:ext cx="500066" cy="3571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6</a:t>
            </a:r>
            <a:endParaRPr lang="ru-RU"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dv-reclama.ru/download/2011/obraz_olimpiady_7.jpg">
            <a:hlinkClick r:id="rId2"/>
          </p:cNvPr>
          <p:cNvPicPr>
            <a:picLocks noChangeAspect="1" noChangeArrowheads="1"/>
          </p:cNvPicPr>
          <p:nvPr/>
        </p:nvPicPr>
        <p:blipFill>
          <a:blip r:embed="rId3" cstate="print"/>
          <a:srcRect l="40809" r="40441"/>
          <a:stretch>
            <a:fillRect/>
          </a:stretch>
        </p:blipFill>
        <p:spPr bwMode="auto">
          <a:xfrm>
            <a:off x="7143768" y="0"/>
            <a:ext cx="2000232" cy="6858000"/>
          </a:xfrm>
          <a:prstGeom prst="rect">
            <a:avLst/>
          </a:prstGeom>
          <a:noFill/>
        </p:spPr>
      </p:pic>
      <p:graphicFrame>
        <p:nvGraphicFramePr>
          <p:cNvPr id="8" name="Таблица 7"/>
          <p:cNvGraphicFramePr>
            <a:graphicFrameLocks noGrp="1"/>
          </p:cNvGraphicFramePr>
          <p:nvPr/>
        </p:nvGraphicFramePr>
        <p:xfrm>
          <a:off x="500034" y="857232"/>
          <a:ext cx="6096000" cy="5181600"/>
        </p:xfrm>
        <a:graphic>
          <a:graphicData uri="http://schemas.openxmlformats.org/drawingml/2006/table">
            <a:tbl>
              <a:tblPr firstRow="1" bandRow="1">
                <a:tableStyleId>{5940675A-B579-460E-94D1-54222C63F5DA}</a:tableStyleId>
              </a:tblPr>
              <a:tblGrid>
                <a:gridCol w="609600"/>
                <a:gridCol w="609600"/>
                <a:gridCol w="609600"/>
                <a:gridCol w="609600"/>
                <a:gridCol w="609600"/>
                <a:gridCol w="609600"/>
                <a:gridCol w="609600"/>
                <a:gridCol w="609600"/>
                <a:gridCol w="609600"/>
                <a:gridCol w="609600"/>
              </a:tblGrid>
              <a:tr h="370840">
                <a:tc>
                  <a:txBody>
                    <a:bodyPr/>
                    <a:lstStyle/>
                    <a:p>
                      <a:pPr algn="ctr"/>
                      <a:r>
                        <a:rPr lang="ru-RU" sz="2800" b="1" dirty="0" smtClean="0">
                          <a:latin typeface="Times New Roman" pitchFamily="18" charset="0"/>
                          <a:cs typeface="Times New Roman" pitchFamily="18" charset="0"/>
                        </a:rPr>
                        <a:t>М</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И</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Ш</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А</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О</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З</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Б</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Н</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Д</a:t>
                      </a:r>
                      <a:endParaRPr lang="ru-RU" sz="2800" b="1" dirty="0">
                        <a:latin typeface="Times New Roman" pitchFamily="18" charset="0"/>
                        <a:cs typeface="Times New Roman" pitchFamily="18" charset="0"/>
                      </a:endParaRPr>
                    </a:p>
                  </a:txBody>
                  <a:tcPr/>
                </a:tc>
              </a:tr>
              <a:tr h="370840">
                <a:tc>
                  <a:txBody>
                    <a:bodyPr/>
                    <a:lstStyle/>
                    <a:p>
                      <a:pPr algn="ctr"/>
                      <a:r>
                        <a:rPr lang="ru-RU" sz="2800" b="1" dirty="0" smtClean="0">
                          <a:latin typeface="Times New Roman" pitchFamily="18" charset="0"/>
                          <a:cs typeface="Times New Roman" pitchFamily="18" charset="0"/>
                        </a:rPr>
                        <a:t>П</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С</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Ж</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О</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Б</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И</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Е</a:t>
                      </a:r>
                      <a:endParaRPr lang="ru-RU" sz="2800" b="1" dirty="0">
                        <a:latin typeface="Times New Roman" pitchFamily="18" charset="0"/>
                        <a:cs typeface="Times New Roman" pitchFamily="18" charset="0"/>
                      </a:endParaRPr>
                    </a:p>
                  </a:txBody>
                  <a:tcPr/>
                </a:tc>
              </a:tr>
              <a:tr h="370840">
                <a:tc>
                  <a:txBody>
                    <a:bodyPr/>
                    <a:lstStyle/>
                    <a:p>
                      <a:pPr algn="ctr"/>
                      <a:r>
                        <a:rPr lang="ru-RU" sz="2800" b="1" dirty="0" smtClean="0">
                          <a:latin typeface="Times New Roman" pitchFamily="18" charset="0"/>
                          <a:cs typeface="Times New Roman" pitchFamily="18" charset="0"/>
                        </a:rPr>
                        <a:t>Л</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В</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Х</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Ц</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Б</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Ф</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У</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Т</a:t>
                      </a:r>
                      <a:endParaRPr lang="ru-RU" sz="2800" b="1" dirty="0">
                        <a:latin typeface="Times New Roman" pitchFamily="18" charset="0"/>
                        <a:cs typeface="Times New Roman" pitchFamily="18" charset="0"/>
                      </a:endParaRPr>
                    </a:p>
                  </a:txBody>
                  <a:tcPr/>
                </a:tc>
              </a:tr>
              <a:tr h="370840">
                <a:tc>
                  <a:txBody>
                    <a:bodyPr/>
                    <a:lstStyle/>
                    <a:p>
                      <a:pPr algn="ctr"/>
                      <a:r>
                        <a:rPr lang="ru-RU" sz="2800" b="1" dirty="0" smtClean="0">
                          <a:latin typeface="Times New Roman" pitchFamily="18" charset="0"/>
                          <a:cs typeface="Times New Roman" pitchFamily="18" charset="0"/>
                        </a:rPr>
                        <a:t>Л</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У</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С</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Х</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Х</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Ф</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Л</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И</a:t>
                      </a:r>
                      <a:endParaRPr lang="ru-RU" sz="2800" b="1" dirty="0">
                        <a:latin typeface="Times New Roman" pitchFamily="18" charset="0"/>
                        <a:cs typeface="Times New Roman" pitchFamily="18" charset="0"/>
                      </a:endParaRPr>
                    </a:p>
                  </a:txBody>
                  <a:tcPr/>
                </a:tc>
              </a:tr>
              <a:tr h="370840">
                <a:tc>
                  <a:txBody>
                    <a:bodyPr/>
                    <a:lstStyle/>
                    <a:p>
                      <a:pPr algn="ctr"/>
                      <a:r>
                        <a:rPr lang="ru-RU" sz="2800" b="1" dirty="0" smtClean="0">
                          <a:latin typeface="Times New Roman" pitchFamily="18" charset="0"/>
                          <a:cs typeface="Times New Roman" pitchFamily="18" charset="0"/>
                        </a:rPr>
                        <a:t>Н</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Ч</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Н</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О</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П</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С</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Т</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У</a:t>
                      </a:r>
                      <a:endParaRPr lang="ru-RU" sz="2800" b="1" dirty="0">
                        <a:latin typeface="Times New Roman" pitchFamily="18" charset="0"/>
                        <a:cs typeface="Times New Roman" pitchFamily="18" charset="0"/>
                      </a:endParaRPr>
                    </a:p>
                  </a:txBody>
                  <a:tcPr/>
                </a:tc>
              </a:tr>
              <a:tr h="370840">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Ф</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И</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Д</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С</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И</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Д</a:t>
                      </a:r>
                      <a:endParaRPr lang="ru-RU" sz="2800" b="1" dirty="0">
                        <a:latin typeface="Times New Roman" pitchFamily="18" charset="0"/>
                        <a:cs typeface="Times New Roman" pitchFamily="18" charset="0"/>
                      </a:endParaRPr>
                    </a:p>
                  </a:txBody>
                  <a:tcPr/>
                </a:tc>
              </a:tr>
              <a:tr h="370840">
                <a:tc>
                  <a:txBody>
                    <a:bodyPr/>
                    <a:lstStyle/>
                    <a:p>
                      <a:pPr algn="ctr"/>
                      <a:r>
                        <a:rPr lang="ru-RU" sz="2800" b="1" dirty="0" smtClean="0">
                          <a:latin typeface="Times New Roman" pitchFamily="18" charset="0"/>
                          <a:cs typeface="Times New Roman" pitchFamily="18" charset="0"/>
                        </a:rPr>
                        <a:t>И</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О</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П</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Н</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О</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Е</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А</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О</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А</a:t>
                      </a:r>
                      <a:endParaRPr lang="ru-RU" sz="2800" b="1" dirty="0">
                        <a:latin typeface="Times New Roman" pitchFamily="18" charset="0"/>
                        <a:cs typeface="Times New Roman" pitchFamily="18" charset="0"/>
                      </a:endParaRPr>
                    </a:p>
                  </a:txBody>
                  <a:tcPr/>
                </a:tc>
              </a:tr>
              <a:tr h="370840">
                <a:tc>
                  <a:txBody>
                    <a:bodyPr/>
                    <a:lstStyle/>
                    <a:p>
                      <a:pPr algn="ctr"/>
                      <a:r>
                        <a:rPr lang="ru-RU" sz="2800" b="1" dirty="0" smtClean="0">
                          <a:latin typeface="Times New Roman" pitchFamily="18" charset="0"/>
                          <a:cs typeface="Times New Roman" pitchFamily="18" charset="0"/>
                        </a:rPr>
                        <a:t>З</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С</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П</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Ч</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Х</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Ч</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У</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Ч</a:t>
                      </a:r>
                      <a:endParaRPr lang="ru-RU" sz="2800" b="1" dirty="0">
                        <a:latin typeface="Times New Roman" pitchFamily="18" charset="0"/>
                        <a:cs typeface="Times New Roman" pitchFamily="18" charset="0"/>
                      </a:endParaRPr>
                    </a:p>
                  </a:txBody>
                  <a:tcPr/>
                </a:tc>
              </a:tr>
              <a:tr h="370840">
                <a:tc>
                  <a:txBody>
                    <a:bodyPr/>
                    <a:lstStyle/>
                    <a:p>
                      <a:pPr algn="ctr"/>
                      <a:r>
                        <a:rPr lang="ru-RU" sz="2800" b="1" dirty="0" smtClean="0">
                          <a:latin typeface="Times New Roman" pitchFamily="18" charset="0"/>
                          <a:cs typeface="Times New Roman" pitchFamily="18" charset="0"/>
                        </a:rPr>
                        <a:t>З</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О</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А</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Е</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И</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У</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Ф</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Е</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З</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И</a:t>
                      </a:r>
                      <a:endParaRPr lang="ru-RU" sz="2800" b="1" dirty="0">
                        <a:latin typeface="Times New Roman" pitchFamily="18" charset="0"/>
                        <a:cs typeface="Times New Roman" pitchFamily="18" charset="0"/>
                      </a:endParaRPr>
                    </a:p>
                  </a:txBody>
                  <a:tcPr/>
                </a:tc>
              </a:tr>
              <a:tr h="370840">
                <a:tc>
                  <a:txBody>
                    <a:bodyPr/>
                    <a:lstStyle/>
                    <a:p>
                      <a:pPr algn="ctr"/>
                      <a:r>
                        <a:rPr lang="ru-RU" sz="2800" b="1" dirty="0" smtClean="0">
                          <a:latin typeface="Times New Roman" pitchFamily="18" charset="0"/>
                          <a:cs typeface="Times New Roman" pitchFamily="18" charset="0"/>
                        </a:rPr>
                        <a:t>И</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Н</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П</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С</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Т</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О</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Ж</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dv-reclama.ru/download/2011/obraz_olimpiady_7.jpg">
            <a:hlinkClick r:id="rId2"/>
          </p:cNvPr>
          <p:cNvPicPr>
            <a:picLocks noChangeAspect="1" noChangeArrowheads="1"/>
          </p:cNvPicPr>
          <p:nvPr/>
        </p:nvPicPr>
        <p:blipFill>
          <a:blip r:embed="rId3" cstate="print"/>
          <a:srcRect l="40809" r="40441"/>
          <a:stretch>
            <a:fillRect/>
          </a:stretch>
        </p:blipFill>
        <p:spPr bwMode="auto">
          <a:xfrm>
            <a:off x="7143768" y="0"/>
            <a:ext cx="2000232" cy="6858000"/>
          </a:xfrm>
          <a:prstGeom prst="rect">
            <a:avLst/>
          </a:prstGeom>
          <a:noFill/>
        </p:spPr>
      </p:pic>
      <p:graphicFrame>
        <p:nvGraphicFramePr>
          <p:cNvPr id="8" name="Таблица 7"/>
          <p:cNvGraphicFramePr>
            <a:graphicFrameLocks noGrp="1"/>
          </p:cNvGraphicFramePr>
          <p:nvPr/>
        </p:nvGraphicFramePr>
        <p:xfrm>
          <a:off x="500034" y="857232"/>
          <a:ext cx="6096000" cy="5181600"/>
        </p:xfrm>
        <a:graphic>
          <a:graphicData uri="http://schemas.openxmlformats.org/drawingml/2006/table">
            <a:tbl>
              <a:tblPr firstRow="1" bandRow="1">
                <a:tableStyleId>{5940675A-B579-460E-94D1-54222C63F5DA}</a:tableStyleId>
              </a:tblPr>
              <a:tblGrid>
                <a:gridCol w="609600"/>
                <a:gridCol w="609600"/>
                <a:gridCol w="609600"/>
                <a:gridCol w="609600"/>
                <a:gridCol w="609600"/>
                <a:gridCol w="609600"/>
                <a:gridCol w="609600"/>
                <a:gridCol w="609600"/>
                <a:gridCol w="609600"/>
                <a:gridCol w="609600"/>
              </a:tblGrid>
              <a:tr h="370840">
                <a:tc>
                  <a:txBody>
                    <a:bodyPr/>
                    <a:lstStyle/>
                    <a:p>
                      <a:pPr algn="ctr"/>
                      <a:r>
                        <a:rPr lang="ru-RU" sz="2800" b="1" dirty="0" smtClean="0">
                          <a:solidFill>
                            <a:srgbClr val="C00000"/>
                          </a:solidFill>
                          <a:latin typeface="Times New Roman" pitchFamily="18" charset="0"/>
                          <a:cs typeface="Times New Roman" pitchFamily="18" charset="0"/>
                        </a:rPr>
                        <a:t>М</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И</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Ш</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А</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О</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З</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Б</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Н</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Д</a:t>
                      </a:r>
                      <a:endParaRPr lang="ru-RU" sz="2800" b="1" dirty="0">
                        <a:solidFill>
                          <a:srgbClr val="C00000"/>
                        </a:solidFill>
                        <a:latin typeface="Times New Roman" pitchFamily="18" charset="0"/>
                        <a:cs typeface="Times New Roman" pitchFamily="18" charset="0"/>
                      </a:endParaRPr>
                    </a:p>
                  </a:txBody>
                  <a:tcPr/>
                </a:tc>
              </a:tr>
              <a:tr h="370840">
                <a:tc>
                  <a:txBody>
                    <a:bodyPr/>
                    <a:lstStyle/>
                    <a:p>
                      <a:pPr algn="ctr"/>
                      <a:r>
                        <a:rPr lang="ru-RU" sz="2800" b="1" dirty="0" smtClean="0">
                          <a:latin typeface="Times New Roman" pitchFamily="18" charset="0"/>
                          <a:cs typeface="Times New Roman" pitchFamily="18" charset="0"/>
                        </a:rPr>
                        <a:t>П</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С</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Ж</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К</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О</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Б</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И</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Е</a:t>
                      </a:r>
                      <a:endParaRPr lang="ru-RU" sz="2800" b="1" dirty="0">
                        <a:solidFill>
                          <a:srgbClr val="C00000"/>
                        </a:solidFill>
                        <a:latin typeface="Times New Roman" pitchFamily="18" charset="0"/>
                        <a:cs typeface="Times New Roman" pitchFamily="18" charset="0"/>
                      </a:endParaRPr>
                    </a:p>
                  </a:txBody>
                  <a:tcPr/>
                </a:tc>
              </a:tr>
              <a:tr h="370840">
                <a:tc>
                  <a:txBody>
                    <a:bodyPr/>
                    <a:lstStyle/>
                    <a:p>
                      <a:pPr algn="ctr"/>
                      <a:r>
                        <a:rPr lang="ru-RU" sz="2800" b="1" dirty="0" smtClean="0">
                          <a:latin typeface="Times New Roman" pitchFamily="18" charset="0"/>
                          <a:cs typeface="Times New Roman" pitchFamily="18" charset="0"/>
                        </a:rPr>
                        <a:t>Л</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В</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Х</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Ц</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Б</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Ф</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У</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Т</a:t>
                      </a:r>
                      <a:endParaRPr lang="ru-RU" sz="2800" b="1" dirty="0">
                        <a:solidFill>
                          <a:srgbClr val="C00000"/>
                        </a:solidFill>
                        <a:latin typeface="Times New Roman" pitchFamily="18" charset="0"/>
                        <a:cs typeface="Times New Roman" pitchFamily="18" charset="0"/>
                      </a:endParaRPr>
                    </a:p>
                  </a:txBody>
                  <a:tcPr/>
                </a:tc>
              </a:tr>
              <a:tr h="370840">
                <a:tc>
                  <a:txBody>
                    <a:bodyPr/>
                    <a:lstStyle/>
                    <a:p>
                      <a:pPr algn="ctr"/>
                      <a:r>
                        <a:rPr lang="ru-RU" sz="2800" b="1" dirty="0" smtClean="0">
                          <a:latin typeface="Times New Roman" pitchFamily="18" charset="0"/>
                          <a:cs typeface="Times New Roman" pitchFamily="18" charset="0"/>
                        </a:rPr>
                        <a:t>Л</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У</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С</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Х</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Х</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Ф</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Л</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И</a:t>
                      </a:r>
                      <a:endParaRPr lang="ru-RU" sz="2800" b="1" dirty="0">
                        <a:solidFill>
                          <a:srgbClr val="C00000"/>
                        </a:solidFill>
                        <a:latin typeface="Times New Roman" pitchFamily="18" charset="0"/>
                        <a:cs typeface="Times New Roman" pitchFamily="18" charset="0"/>
                      </a:endParaRPr>
                    </a:p>
                  </a:txBody>
                  <a:tcPr/>
                </a:tc>
              </a:tr>
              <a:tr h="370840">
                <a:tc>
                  <a:txBody>
                    <a:bodyPr/>
                    <a:lstStyle/>
                    <a:p>
                      <a:pPr algn="ctr"/>
                      <a:r>
                        <a:rPr lang="ru-RU" sz="2800" b="1" dirty="0" smtClean="0">
                          <a:latin typeface="Times New Roman" pitchFamily="18" charset="0"/>
                          <a:cs typeface="Times New Roman" pitchFamily="18" charset="0"/>
                        </a:rPr>
                        <a:t>Н</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Ч</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Н</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О</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П</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С</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Т</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У</a:t>
                      </a:r>
                      <a:endParaRPr lang="ru-RU" sz="2800" b="1" dirty="0">
                        <a:solidFill>
                          <a:srgbClr val="C00000"/>
                        </a:solidFill>
                        <a:latin typeface="Times New Roman" pitchFamily="18" charset="0"/>
                        <a:cs typeface="Times New Roman" pitchFamily="18" charset="0"/>
                      </a:endParaRPr>
                    </a:p>
                  </a:txBody>
                  <a:tcPr/>
                </a:tc>
              </a:tr>
              <a:tr h="370840">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К</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Ф</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И</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Д</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С</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И</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Д</a:t>
                      </a:r>
                      <a:endParaRPr lang="ru-RU" sz="2800" b="1" dirty="0">
                        <a:solidFill>
                          <a:srgbClr val="C00000"/>
                        </a:solidFill>
                        <a:latin typeface="Times New Roman" pitchFamily="18" charset="0"/>
                        <a:cs typeface="Times New Roman" pitchFamily="18" charset="0"/>
                      </a:endParaRPr>
                    </a:p>
                  </a:txBody>
                  <a:tcPr/>
                </a:tc>
              </a:tr>
              <a:tr h="370840">
                <a:tc>
                  <a:txBody>
                    <a:bodyPr/>
                    <a:lstStyle/>
                    <a:p>
                      <a:pPr algn="ctr"/>
                      <a:r>
                        <a:rPr lang="ru-RU" sz="2800" b="1" dirty="0" smtClean="0">
                          <a:solidFill>
                            <a:srgbClr val="C00000"/>
                          </a:solidFill>
                          <a:latin typeface="Times New Roman" pitchFamily="18" charset="0"/>
                          <a:cs typeface="Times New Roman" pitchFamily="18" charset="0"/>
                        </a:rPr>
                        <a:t>И</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О</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П</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Н</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О</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Е</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А</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О</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А</a:t>
                      </a:r>
                      <a:endParaRPr lang="ru-RU" sz="2800" b="1" dirty="0">
                        <a:solidFill>
                          <a:srgbClr val="C00000"/>
                        </a:solidFill>
                        <a:latin typeface="Times New Roman" pitchFamily="18" charset="0"/>
                        <a:cs typeface="Times New Roman" pitchFamily="18" charset="0"/>
                      </a:endParaRPr>
                    </a:p>
                  </a:txBody>
                  <a:tcPr/>
                </a:tc>
              </a:tr>
              <a:tr h="370840">
                <a:tc>
                  <a:txBody>
                    <a:bodyPr/>
                    <a:lstStyle/>
                    <a:p>
                      <a:pPr algn="ctr"/>
                      <a:r>
                        <a:rPr lang="ru-RU" sz="2800" b="1" dirty="0" smtClean="0">
                          <a:solidFill>
                            <a:srgbClr val="C00000"/>
                          </a:solidFill>
                          <a:latin typeface="Times New Roman" pitchFamily="18" charset="0"/>
                          <a:cs typeface="Times New Roman" pitchFamily="18" charset="0"/>
                        </a:rPr>
                        <a:t>З</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С</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П</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Р</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Ч</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Х</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Ч</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У</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Ч</a:t>
                      </a:r>
                      <a:endParaRPr lang="ru-RU" sz="2800" b="1" dirty="0">
                        <a:solidFill>
                          <a:srgbClr val="C00000"/>
                        </a:solidFill>
                        <a:latin typeface="Times New Roman" pitchFamily="18" charset="0"/>
                        <a:cs typeface="Times New Roman" pitchFamily="18" charset="0"/>
                      </a:endParaRPr>
                    </a:p>
                  </a:txBody>
                  <a:tcPr/>
                </a:tc>
              </a:tr>
              <a:tr h="370840">
                <a:tc>
                  <a:txBody>
                    <a:bodyPr/>
                    <a:lstStyle/>
                    <a:p>
                      <a:pPr algn="ctr"/>
                      <a:r>
                        <a:rPr lang="ru-RU" sz="2800" b="1" dirty="0" smtClean="0">
                          <a:solidFill>
                            <a:srgbClr val="C00000"/>
                          </a:solidFill>
                          <a:latin typeface="Times New Roman" pitchFamily="18" charset="0"/>
                          <a:cs typeface="Times New Roman" pitchFamily="18" charset="0"/>
                        </a:rPr>
                        <a:t>З</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О</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А</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Е</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И</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У</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Ф</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Е</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З</a:t>
                      </a:r>
                      <a:endParaRPr lang="ru-RU" sz="2800" b="1" dirty="0">
                        <a:latin typeface="Times New Roman" pitchFamily="18" charset="0"/>
                        <a:cs typeface="Times New Roman" pitchFamily="18" charset="0"/>
                      </a:endParaRPr>
                    </a:p>
                  </a:txBody>
                  <a:tcPr/>
                </a:tc>
                <a:tc>
                  <a:txBody>
                    <a:bodyPr/>
                    <a:lstStyle/>
                    <a:p>
                      <a:pPr algn="ctr"/>
                      <a:r>
                        <a:rPr lang="ru-RU" sz="2800" b="1" dirty="0" smtClean="0">
                          <a:solidFill>
                            <a:srgbClr val="C00000"/>
                          </a:solidFill>
                          <a:latin typeface="Times New Roman" pitchFamily="18" charset="0"/>
                          <a:cs typeface="Times New Roman" pitchFamily="18" charset="0"/>
                        </a:rPr>
                        <a:t>И</a:t>
                      </a:r>
                      <a:endParaRPr lang="ru-RU" sz="2800" b="1" dirty="0">
                        <a:solidFill>
                          <a:srgbClr val="C00000"/>
                        </a:solidFill>
                        <a:latin typeface="Times New Roman" pitchFamily="18" charset="0"/>
                        <a:cs typeface="Times New Roman" pitchFamily="18" charset="0"/>
                      </a:endParaRPr>
                    </a:p>
                  </a:txBody>
                  <a:tcPr/>
                </a:tc>
              </a:tr>
              <a:tr h="370840">
                <a:tc>
                  <a:txBody>
                    <a:bodyPr/>
                    <a:lstStyle/>
                    <a:p>
                      <a:pPr algn="ctr"/>
                      <a:r>
                        <a:rPr lang="ru-RU" sz="2800" b="1" dirty="0" smtClean="0">
                          <a:solidFill>
                            <a:srgbClr val="C00000"/>
                          </a:solidFill>
                          <a:latin typeface="Times New Roman" pitchFamily="18" charset="0"/>
                          <a:cs typeface="Times New Roman" pitchFamily="18" charset="0"/>
                        </a:rPr>
                        <a:t>И</a:t>
                      </a:r>
                      <a:endParaRPr lang="ru-RU" sz="2800" b="1" dirty="0">
                        <a:solidFill>
                          <a:srgbClr val="C00000"/>
                        </a:solidFill>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Н</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П</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С</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Т</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О</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Ж</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К</a:t>
                      </a:r>
                      <a:endParaRPr lang="ru-RU" sz="2800" b="1" dirty="0">
                        <a:latin typeface="Times New Roman" pitchFamily="18" charset="0"/>
                        <a:cs typeface="Times New Roman" pitchFamily="18" charset="0"/>
                      </a:endParaRPr>
                    </a:p>
                  </a:txBody>
                  <a:tcPr/>
                </a:tc>
                <a:tc>
                  <a:txBody>
                    <a:bodyPr/>
                    <a:lstStyle/>
                    <a:p>
                      <a:pPr algn="ctr"/>
                      <a:r>
                        <a:rPr lang="ru-RU" sz="2800" b="1" dirty="0" smtClean="0">
                          <a:latin typeface="Times New Roman" pitchFamily="18" charset="0"/>
                          <a:cs typeface="Times New Roman" pitchFamily="18" charset="0"/>
                        </a:rPr>
                        <a:t>Р</a:t>
                      </a:r>
                      <a:endParaRPr lang="ru-RU" sz="2800" b="1"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dv-reclama.ru/download/2011/obraz_olimpiady_7.jpg">
            <a:hlinkClick r:id="rId2"/>
          </p:cNvPr>
          <p:cNvPicPr>
            <a:picLocks noChangeAspect="1" noChangeArrowheads="1"/>
          </p:cNvPicPr>
          <p:nvPr/>
        </p:nvPicPr>
        <p:blipFill>
          <a:blip r:embed="rId3" cstate="print"/>
          <a:srcRect l="40809" r="40441"/>
          <a:stretch>
            <a:fillRect/>
          </a:stretch>
        </p:blipFill>
        <p:spPr bwMode="auto">
          <a:xfrm>
            <a:off x="7143768" y="0"/>
            <a:ext cx="2000232" cy="6858000"/>
          </a:xfrm>
          <a:prstGeom prst="rect">
            <a:avLst/>
          </a:prstGeom>
          <a:noFill/>
        </p:spPr>
      </p:pic>
      <p:pic>
        <p:nvPicPr>
          <p:cNvPr id="9" name="Рисунок 8" descr="http://i.allday.ru/uploads/posts/2009-12/1260675808_721678.jpg">
            <a:hlinkClick r:id="rId4"/>
          </p:cNvPr>
          <p:cNvPicPr/>
          <p:nvPr/>
        </p:nvPicPr>
        <p:blipFill>
          <a:blip r:embed="rId5" cstate="print"/>
          <a:srcRect l="10517" t="2459" r="7624" b="8197"/>
          <a:stretch>
            <a:fillRect/>
          </a:stretch>
        </p:blipFill>
        <p:spPr bwMode="auto">
          <a:xfrm>
            <a:off x="357158" y="571480"/>
            <a:ext cx="1643074" cy="2357454"/>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Рисунок 10" descr="http://im1-tub-ru.yandex.net/i?id=149841550-12-72&amp;n=21">
            <a:hlinkClick r:id="rId6" tgtFrame="&quot;_blank&quot;"/>
          </p:cNvPr>
          <p:cNvPicPr/>
          <p:nvPr/>
        </p:nvPicPr>
        <p:blipFill>
          <a:blip r:embed="rId7" cstate="print"/>
          <a:srcRect/>
          <a:stretch>
            <a:fillRect/>
          </a:stretch>
        </p:blipFill>
        <p:spPr bwMode="auto">
          <a:xfrm>
            <a:off x="4786314" y="571480"/>
            <a:ext cx="2214578" cy="2357454"/>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674" name="Picture 2" descr="http://i349.photobucket.com/albums/q377/piratamovil/W1984-M.gif">
            <a:hlinkClick r:id="rId8"/>
          </p:cNvPr>
          <p:cNvPicPr>
            <a:picLocks noChangeAspect="1" noChangeArrowheads="1"/>
          </p:cNvPicPr>
          <p:nvPr/>
        </p:nvPicPr>
        <p:blipFill>
          <a:blip r:embed="rId9" cstate="print"/>
          <a:srcRect/>
          <a:stretch>
            <a:fillRect/>
          </a:stretch>
        </p:blipFill>
        <p:spPr bwMode="auto">
          <a:xfrm>
            <a:off x="2428860" y="571480"/>
            <a:ext cx="2004404" cy="2357454"/>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676" name="Picture 4" descr="http://im4-tub-ru.yandex.net/i?id=193180376-13-72&amp;n=21">
            <a:hlinkClick r:id="rId10"/>
          </p:cNvPr>
          <p:cNvPicPr>
            <a:picLocks noChangeAspect="1" noChangeArrowheads="1"/>
          </p:cNvPicPr>
          <p:nvPr/>
        </p:nvPicPr>
        <p:blipFill>
          <a:blip r:embed="rId11" cstate="print"/>
          <a:srcRect r="43832"/>
          <a:stretch>
            <a:fillRect/>
          </a:stretch>
        </p:blipFill>
        <p:spPr bwMode="auto">
          <a:xfrm>
            <a:off x="2500298" y="3714752"/>
            <a:ext cx="2000264" cy="2428892"/>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678" name="Picture 6" descr="http://evzek.net/wp-content/uploads/2008/08/mascotas-mascota-oficial-oficiales-beijin.jpg">
            <a:hlinkClick r:id="rId12"/>
          </p:cNvPr>
          <p:cNvPicPr>
            <a:picLocks noChangeAspect="1" noChangeArrowheads="1"/>
          </p:cNvPicPr>
          <p:nvPr/>
        </p:nvPicPr>
        <p:blipFill>
          <a:blip r:embed="rId13" cstate="print"/>
          <a:srcRect l="40353" t="10067" r="20686" b="7313"/>
          <a:stretch>
            <a:fillRect/>
          </a:stretch>
        </p:blipFill>
        <p:spPr bwMode="auto">
          <a:xfrm>
            <a:off x="4786314" y="3714752"/>
            <a:ext cx="2214578" cy="2428892"/>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680" name="Picture 8" descr="http://im0-tub-ru.yandex.net/i?id=107818436-18-72&amp;n=21">
            <a:hlinkClick r:id="rId14"/>
          </p:cNvPr>
          <p:cNvPicPr>
            <a:picLocks noChangeAspect="1" noChangeArrowheads="1"/>
          </p:cNvPicPr>
          <p:nvPr/>
        </p:nvPicPr>
        <p:blipFill>
          <a:blip r:embed="rId15" cstate="print"/>
          <a:srcRect l="5504" r="52299"/>
          <a:stretch>
            <a:fillRect/>
          </a:stretch>
        </p:blipFill>
        <p:spPr bwMode="auto">
          <a:xfrm>
            <a:off x="428596" y="3714752"/>
            <a:ext cx="1643074" cy="2476500"/>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Прямоугольник 13"/>
          <p:cNvSpPr/>
          <p:nvPr/>
        </p:nvSpPr>
        <p:spPr>
          <a:xfrm>
            <a:off x="285720" y="214290"/>
            <a:ext cx="1785950" cy="3571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1. Миша, 1980г.</a:t>
            </a:r>
            <a:endParaRPr lang="ru-RU" b="1" dirty="0">
              <a:solidFill>
                <a:srgbClr val="C00000"/>
              </a:solidFill>
              <a:latin typeface="Times New Roman" pitchFamily="18" charset="0"/>
              <a:cs typeface="Times New Roman" pitchFamily="18" charset="0"/>
            </a:endParaRPr>
          </a:p>
        </p:txBody>
      </p:sp>
      <p:sp>
        <p:nvSpPr>
          <p:cNvPr id="15" name="Прямоугольник 14"/>
          <p:cNvSpPr/>
          <p:nvPr/>
        </p:nvSpPr>
        <p:spPr>
          <a:xfrm>
            <a:off x="2357422" y="214290"/>
            <a:ext cx="2143140" cy="3571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2. </a:t>
            </a:r>
            <a:r>
              <a:rPr lang="ru-RU" b="1" dirty="0" err="1" smtClean="0">
                <a:solidFill>
                  <a:srgbClr val="C00000"/>
                </a:solidFill>
                <a:latin typeface="Times New Roman" pitchFamily="18" charset="0"/>
                <a:cs typeface="Times New Roman" pitchFamily="18" charset="0"/>
              </a:rPr>
              <a:t>Вучко</a:t>
            </a:r>
            <a:r>
              <a:rPr lang="ru-RU" b="1" dirty="0" smtClean="0">
                <a:solidFill>
                  <a:srgbClr val="C00000"/>
                </a:solidFill>
                <a:latin typeface="Times New Roman" pitchFamily="18" charset="0"/>
                <a:cs typeface="Times New Roman" pitchFamily="18" charset="0"/>
              </a:rPr>
              <a:t>, 1984г.</a:t>
            </a:r>
            <a:endParaRPr lang="ru-RU" b="1" dirty="0">
              <a:solidFill>
                <a:srgbClr val="C00000"/>
              </a:solidFill>
              <a:latin typeface="Times New Roman" pitchFamily="18" charset="0"/>
              <a:cs typeface="Times New Roman" pitchFamily="18" charset="0"/>
            </a:endParaRPr>
          </a:p>
        </p:txBody>
      </p:sp>
      <p:sp>
        <p:nvSpPr>
          <p:cNvPr id="16" name="Прямоугольник 15"/>
          <p:cNvSpPr/>
          <p:nvPr/>
        </p:nvSpPr>
        <p:spPr>
          <a:xfrm>
            <a:off x="4714876" y="214290"/>
            <a:ext cx="2286016" cy="3571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3.Иззи, 1996г.</a:t>
            </a:r>
            <a:endParaRPr lang="ru-RU" b="1" dirty="0">
              <a:solidFill>
                <a:srgbClr val="C00000"/>
              </a:solidFill>
              <a:latin typeface="Times New Roman" pitchFamily="18" charset="0"/>
              <a:cs typeface="Times New Roman" pitchFamily="18" charset="0"/>
            </a:endParaRPr>
          </a:p>
        </p:txBody>
      </p:sp>
      <p:sp>
        <p:nvSpPr>
          <p:cNvPr id="17" name="Прямоугольник 16"/>
          <p:cNvSpPr/>
          <p:nvPr/>
        </p:nvSpPr>
        <p:spPr>
          <a:xfrm>
            <a:off x="357158" y="3286124"/>
            <a:ext cx="1785950" cy="3571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4. </a:t>
            </a:r>
            <a:r>
              <a:rPr lang="ru-RU" b="1" dirty="0" err="1" smtClean="0">
                <a:solidFill>
                  <a:srgbClr val="C00000"/>
                </a:solidFill>
                <a:latin typeface="Times New Roman" pitchFamily="18" charset="0"/>
                <a:cs typeface="Times New Roman" pitchFamily="18" charset="0"/>
              </a:rPr>
              <a:t>Коби</a:t>
            </a:r>
            <a:r>
              <a:rPr lang="ru-RU" b="1" dirty="0" smtClean="0">
                <a:solidFill>
                  <a:srgbClr val="C00000"/>
                </a:solidFill>
                <a:latin typeface="Times New Roman" pitchFamily="18" charset="0"/>
                <a:cs typeface="Times New Roman" pitchFamily="18" charset="0"/>
              </a:rPr>
              <a:t>, 1992г.</a:t>
            </a:r>
            <a:endParaRPr lang="ru-RU" b="1" dirty="0">
              <a:solidFill>
                <a:srgbClr val="C00000"/>
              </a:solidFill>
              <a:latin typeface="Times New Roman" pitchFamily="18" charset="0"/>
              <a:cs typeface="Times New Roman" pitchFamily="18" charset="0"/>
            </a:endParaRPr>
          </a:p>
        </p:txBody>
      </p:sp>
      <p:sp>
        <p:nvSpPr>
          <p:cNvPr id="18" name="Прямоугольник 17"/>
          <p:cNvSpPr/>
          <p:nvPr/>
        </p:nvSpPr>
        <p:spPr>
          <a:xfrm>
            <a:off x="2428860" y="3286124"/>
            <a:ext cx="2143140" cy="3571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5. </a:t>
            </a:r>
            <a:r>
              <a:rPr lang="ru-RU" b="1" dirty="0" err="1" smtClean="0">
                <a:solidFill>
                  <a:srgbClr val="C00000"/>
                </a:solidFill>
                <a:latin typeface="Times New Roman" pitchFamily="18" charset="0"/>
                <a:cs typeface="Times New Roman" pitchFamily="18" charset="0"/>
              </a:rPr>
              <a:t>Ходори</a:t>
            </a:r>
            <a:r>
              <a:rPr lang="ru-RU" b="1" dirty="0" smtClean="0">
                <a:solidFill>
                  <a:srgbClr val="C00000"/>
                </a:solidFill>
                <a:latin typeface="Times New Roman" pitchFamily="18" charset="0"/>
                <a:cs typeface="Times New Roman" pitchFamily="18" charset="0"/>
              </a:rPr>
              <a:t>, 1988г.</a:t>
            </a:r>
            <a:endParaRPr lang="ru-RU" b="1" dirty="0">
              <a:solidFill>
                <a:srgbClr val="C00000"/>
              </a:solidFill>
              <a:latin typeface="Times New Roman" pitchFamily="18" charset="0"/>
              <a:cs typeface="Times New Roman" pitchFamily="18" charset="0"/>
            </a:endParaRPr>
          </a:p>
        </p:txBody>
      </p:sp>
      <p:sp>
        <p:nvSpPr>
          <p:cNvPr id="19" name="Прямоугольник 18"/>
          <p:cNvSpPr/>
          <p:nvPr/>
        </p:nvSpPr>
        <p:spPr>
          <a:xfrm>
            <a:off x="4714876" y="3286124"/>
            <a:ext cx="2357454" cy="3571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solidFill>
                  <a:srgbClr val="C00000"/>
                </a:solidFill>
                <a:latin typeface="Times New Roman" pitchFamily="18" charset="0"/>
                <a:cs typeface="Times New Roman" pitchFamily="18" charset="0"/>
              </a:rPr>
              <a:t>6. Дети удачи, 2008г.</a:t>
            </a:r>
            <a:endParaRPr lang="ru-RU" b="1" dirty="0">
              <a:solidFill>
                <a:srgbClr val="C00000"/>
              </a:solidFill>
              <a:latin typeface="Times New Roman" pitchFamily="18" charset="0"/>
              <a:cs typeface="Times New Roman" pitchFamily="18" charset="0"/>
            </a:endParaRPr>
          </a:p>
        </p:txBody>
      </p:sp>
      <p:pic>
        <p:nvPicPr>
          <p:cNvPr id="20" name="Рисунок 19" descr="http://images4.wikia.nocookie.net/__cb20110629141037/science/ru/images/thumb/f/fc/Olympic_flag_transparent.svg/640px-Olympic_flag_transparent.svg.png">
            <a:hlinkClick r:id="rId16" action="ppaction://hlinksldjump"/>
          </p:cNvPr>
          <p:cNvPicPr/>
          <p:nvPr/>
        </p:nvPicPr>
        <p:blipFill>
          <a:blip r:embed="rId17" cstate="print"/>
          <a:srcRect l="8971" t="6077" r="5691" b="10862"/>
          <a:stretch>
            <a:fillRect/>
          </a:stretch>
        </p:blipFill>
        <p:spPr bwMode="auto">
          <a:xfrm>
            <a:off x="7092280" y="-387424"/>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500042"/>
            <a:ext cx="6329378" cy="1928826"/>
          </a:xfrm>
        </p:spPr>
        <p:txBody>
          <a:bodyPr>
            <a:normAutofit fontScale="90000"/>
          </a:bodyPr>
          <a:lstStyle/>
          <a:p>
            <a:r>
              <a:rPr lang="ru-RU" b="1" dirty="0" smtClean="0">
                <a:solidFill>
                  <a:srgbClr val="C00000"/>
                </a:solidFill>
                <a:latin typeface="Times New Roman" pitchFamily="18" charset="0"/>
                <a:cs typeface="Times New Roman" pitchFamily="18" charset="0"/>
              </a:rPr>
              <a:t>Третий тур</a:t>
            </a:r>
            <a:br>
              <a:rPr lang="ru-RU" b="1" dirty="0" smtClean="0">
                <a:solidFill>
                  <a:srgbClr val="C00000"/>
                </a:solidFill>
                <a:latin typeface="Times New Roman" pitchFamily="18" charset="0"/>
                <a:cs typeface="Times New Roman" pitchFamily="18" charset="0"/>
              </a:rPr>
            </a:br>
            <a:r>
              <a:rPr lang="ru-RU" b="1" dirty="0" smtClean="0">
                <a:solidFill>
                  <a:srgbClr val="C00000"/>
                </a:solidFill>
                <a:latin typeface="Times New Roman" pitchFamily="18" charset="0"/>
                <a:cs typeface="Times New Roman" pitchFamily="18" charset="0"/>
              </a:rPr>
              <a:t>«Легенды спорта СССР»</a:t>
            </a:r>
            <a:endParaRPr lang="ru-RU" b="1" dirty="0">
              <a:solidFill>
                <a:srgbClr val="C00000"/>
              </a:solidFill>
              <a:latin typeface="Times New Roman" pitchFamily="18" charset="0"/>
              <a:cs typeface="Times New Roman" pitchFamily="18" charset="0"/>
            </a:endParaRPr>
          </a:p>
        </p:txBody>
      </p:sp>
      <p:pic>
        <p:nvPicPr>
          <p:cNvPr id="5" name="Picture 2" descr="http://www.dv-reclama.ru/download/2011/obraz_olimpiady_7.jpg">
            <a:hlinkClick r:id="rId2"/>
          </p:cNvPr>
          <p:cNvPicPr>
            <a:picLocks noChangeAspect="1" noChangeArrowheads="1"/>
          </p:cNvPicPr>
          <p:nvPr/>
        </p:nvPicPr>
        <p:blipFill>
          <a:blip r:embed="rId3" cstate="print"/>
          <a:srcRect r="81250"/>
          <a:stretch>
            <a:fillRect/>
          </a:stretch>
        </p:blipFill>
        <p:spPr bwMode="auto">
          <a:xfrm>
            <a:off x="7143768" y="0"/>
            <a:ext cx="2000232" cy="6858000"/>
          </a:xfrm>
          <a:prstGeom prst="rect">
            <a:avLst/>
          </a:prstGeom>
          <a:noFill/>
        </p:spPr>
      </p:pic>
      <p:pic>
        <p:nvPicPr>
          <p:cNvPr id="8" name="Рисунок 7" descr="Харламов.jpg">
            <a:hlinkClick r:id="rId4"/>
          </p:cNvPr>
          <p:cNvPicPr/>
          <p:nvPr/>
        </p:nvPicPr>
        <p:blipFill>
          <a:blip r:embed="rId5" cstate="print"/>
          <a:srcRect/>
          <a:stretch>
            <a:fillRect/>
          </a:stretch>
        </p:blipFill>
        <p:spPr bwMode="auto">
          <a:xfrm>
            <a:off x="642910" y="2214554"/>
            <a:ext cx="1490774" cy="2069865"/>
          </a:xfrm>
          <a:prstGeom prst="rect">
            <a:avLst/>
          </a:prstGeom>
          <a:noFill/>
          <a:ln w="9525">
            <a:noFill/>
            <a:miter lim="800000"/>
            <a:headEnd/>
            <a:tailEnd/>
          </a:ln>
        </p:spPr>
      </p:pic>
      <p:pic>
        <p:nvPicPr>
          <p:cNvPr id="9" name="Рисунок 8" descr="http://beautifulrus.com/wp-content/uploads/2013/08/Lidiya-Skoblikova.jpg">
            <a:hlinkClick r:id="rId6"/>
          </p:cNvPr>
          <p:cNvPicPr/>
          <p:nvPr/>
        </p:nvPicPr>
        <p:blipFill>
          <a:blip r:embed="rId7" cstate="print"/>
          <a:srcRect/>
          <a:stretch>
            <a:fillRect/>
          </a:stretch>
        </p:blipFill>
        <p:spPr bwMode="auto">
          <a:xfrm>
            <a:off x="2714612" y="3214686"/>
            <a:ext cx="1928826" cy="2071702"/>
          </a:xfrm>
          <a:prstGeom prst="rect">
            <a:avLst/>
          </a:prstGeom>
          <a:noFill/>
          <a:ln w="9525">
            <a:noFill/>
            <a:miter lim="800000"/>
            <a:headEnd/>
            <a:tailEnd/>
          </a:ln>
        </p:spPr>
      </p:pic>
      <p:pic>
        <p:nvPicPr>
          <p:cNvPr id="10" name="Рисунок 9" descr="http://amorez.com/uploads/posts/2012-08/1345367018_latynina-phelps_3.jpg">
            <a:hlinkClick r:id="rId8"/>
          </p:cNvPr>
          <p:cNvPicPr/>
          <p:nvPr/>
        </p:nvPicPr>
        <p:blipFill>
          <a:blip r:embed="rId9" cstate="print"/>
          <a:srcRect t="4985" r="47782" b="5572"/>
          <a:stretch>
            <a:fillRect/>
          </a:stretch>
        </p:blipFill>
        <p:spPr bwMode="auto">
          <a:xfrm>
            <a:off x="5000628" y="4500570"/>
            <a:ext cx="1714512" cy="2071702"/>
          </a:xfrm>
          <a:prstGeom prst="rect">
            <a:avLst/>
          </a:prstGeom>
          <a:noFill/>
          <a:ln w="9525">
            <a:noFill/>
            <a:miter lim="800000"/>
            <a:headEnd/>
            <a:tailEnd/>
          </a:ln>
        </p:spPr>
      </p:pic>
      <p:pic>
        <p:nvPicPr>
          <p:cNvPr id="7" name="Рисунок 6" descr="http://images4.wikia.nocookie.net/__cb20110629141037/science/ru/images/thumb/f/fc/Olympic_flag_transparent.svg/640px-Olympic_flag_transparent.svg.png">
            <a:hlinkClick r:id="rId10" action="ppaction://hlinksldjump"/>
          </p:cNvPr>
          <p:cNvPicPr/>
          <p:nvPr/>
        </p:nvPicPr>
        <p:blipFill>
          <a:blip r:embed="rId11"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v-reclama.ru/download/2011/obraz_olimpiady_7.jpg">
            <a:hlinkClick r:id="rId2"/>
          </p:cNvPr>
          <p:cNvPicPr>
            <a:picLocks noChangeAspect="1" noChangeArrowheads="1"/>
          </p:cNvPicPr>
          <p:nvPr/>
        </p:nvPicPr>
        <p:blipFill>
          <a:blip r:embed="rId3" cstate="print"/>
          <a:srcRect r="81250"/>
          <a:stretch>
            <a:fillRect/>
          </a:stretch>
        </p:blipFill>
        <p:spPr bwMode="auto">
          <a:xfrm>
            <a:off x="7143768" y="0"/>
            <a:ext cx="2000232" cy="6858000"/>
          </a:xfrm>
          <a:prstGeom prst="rect">
            <a:avLst/>
          </a:prstGeom>
          <a:noFill/>
        </p:spPr>
      </p:pic>
      <p:pic>
        <p:nvPicPr>
          <p:cNvPr id="15" name="Рисунок 14" descr="Харламов.jpg">
            <a:hlinkClick r:id="rId4"/>
          </p:cNvPr>
          <p:cNvPicPr/>
          <p:nvPr/>
        </p:nvPicPr>
        <p:blipFill>
          <a:blip r:embed="rId5" cstate="print"/>
          <a:srcRect b="12500"/>
          <a:stretch>
            <a:fillRect/>
          </a:stretch>
        </p:blipFill>
        <p:spPr bwMode="auto">
          <a:xfrm>
            <a:off x="285720" y="357166"/>
            <a:ext cx="1714512" cy="2000264"/>
          </a:xfrm>
          <a:prstGeom prst="rect">
            <a:avLst/>
          </a:prstGeom>
          <a:noFill/>
          <a:ln w="9525">
            <a:noFill/>
            <a:miter lim="800000"/>
            <a:headEnd/>
            <a:tailEnd/>
          </a:ln>
        </p:spPr>
      </p:pic>
      <p:pic>
        <p:nvPicPr>
          <p:cNvPr id="16" name="Рисунок 15" descr="http://im3-tub-ru.yandex.net/i?id=158769869-37-72&amp;n=21">
            <a:hlinkClick r:id="rId6" tgtFrame="&quot;_blank&quot;"/>
          </p:cNvPr>
          <p:cNvPicPr/>
          <p:nvPr/>
        </p:nvPicPr>
        <p:blipFill>
          <a:blip r:embed="rId7" cstate="print"/>
          <a:srcRect l="13589" r="22497" b="12500"/>
          <a:stretch>
            <a:fillRect/>
          </a:stretch>
        </p:blipFill>
        <p:spPr bwMode="auto">
          <a:xfrm>
            <a:off x="2357422" y="357166"/>
            <a:ext cx="2000264" cy="2000264"/>
          </a:xfrm>
          <a:prstGeom prst="rect">
            <a:avLst/>
          </a:prstGeom>
          <a:noFill/>
          <a:ln w="9525">
            <a:noFill/>
            <a:miter lim="800000"/>
            <a:headEnd/>
            <a:tailEnd/>
          </a:ln>
        </p:spPr>
      </p:pic>
      <p:pic>
        <p:nvPicPr>
          <p:cNvPr id="17" name="Рисунок 16" descr="http://www.smsport.ru/image/hk/people/tretyak/Tretyak-7.jpg">
            <a:hlinkClick r:id="rId8"/>
          </p:cNvPr>
          <p:cNvPicPr/>
          <p:nvPr/>
        </p:nvPicPr>
        <p:blipFill>
          <a:blip r:embed="rId9" cstate="print"/>
          <a:srcRect b="35556"/>
          <a:stretch>
            <a:fillRect/>
          </a:stretch>
        </p:blipFill>
        <p:spPr bwMode="auto">
          <a:xfrm>
            <a:off x="4643438" y="357166"/>
            <a:ext cx="2071702" cy="2000264"/>
          </a:xfrm>
          <a:prstGeom prst="rect">
            <a:avLst/>
          </a:prstGeom>
          <a:noFill/>
          <a:ln w="9525">
            <a:noFill/>
            <a:miter lim="800000"/>
            <a:headEnd/>
            <a:tailEnd/>
          </a:ln>
        </p:spPr>
      </p:pic>
      <p:pic>
        <p:nvPicPr>
          <p:cNvPr id="18" name="Рисунок 17" descr="http://beautifulrus.com/wp-content/uploads/2013/08/Lidiya-Skoblikova.jpg">
            <a:hlinkClick r:id="rId10"/>
          </p:cNvPr>
          <p:cNvPicPr/>
          <p:nvPr/>
        </p:nvPicPr>
        <p:blipFill>
          <a:blip r:embed="rId11" cstate="print"/>
          <a:srcRect/>
          <a:stretch>
            <a:fillRect/>
          </a:stretch>
        </p:blipFill>
        <p:spPr bwMode="auto">
          <a:xfrm>
            <a:off x="285720" y="2857496"/>
            <a:ext cx="1857388" cy="1785950"/>
          </a:xfrm>
          <a:prstGeom prst="rect">
            <a:avLst/>
          </a:prstGeom>
          <a:noFill/>
          <a:ln w="9525">
            <a:noFill/>
            <a:miter lim="800000"/>
            <a:headEnd/>
            <a:tailEnd/>
          </a:ln>
        </p:spPr>
      </p:pic>
      <p:pic>
        <p:nvPicPr>
          <p:cNvPr id="19" name="Рисунок 18" descr="http://amorez.com/uploads/posts/2012-08/1345367018_latynina-phelps_3.jpg">
            <a:hlinkClick r:id="rId12"/>
          </p:cNvPr>
          <p:cNvPicPr/>
          <p:nvPr/>
        </p:nvPicPr>
        <p:blipFill>
          <a:blip r:embed="rId13" cstate="print"/>
          <a:srcRect t="4985" r="47782" b="23461"/>
          <a:stretch>
            <a:fillRect/>
          </a:stretch>
        </p:blipFill>
        <p:spPr bwMode="auto">
          <a:xfrm>
            <a:off x="2428860" y="2857496"/>
            <a:ext cx="1857388" cy="1785950"/>
          </a:xfrm>
          <a:prstGeom prst="rect">
            <a:avLst/>
          </a:prstGeom>
          <a:noFill/>
          <a:ln w="9525">
            <a:noFill/>
            <a:miter lim="800000"/>
            <a:headEnd/>
            <a:tailEnd/>
          </a:ln>
        </p:spPr>
      </p:pic>
      <p:sp>
        <p:nvSpPr>
          <p:cNvPr id="20" name="Прямоугольник 19"/>
          <p:cNvSpPr/>
          <p:nvPr/>
        </p:nvSpPr>
        <p:spPr>
          <a:xfrm>
            <a:off x="285720" y="0"/>
            <a:ext cx="500066" cy="3571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1</a:t>
            </a:r>
            <a:endParaRPr lang="ru-RU" b="1" dirty="0">
              <a:solidFill>
                <a:srgbClr val="C00000"/>
              </a:solidFill>
              <a:latin typeface="Times New Roman" pitchFamily="18" charset="0"/>
              <a:cs typeface="Times New Roman" pitchFamily="18" charset="0"/>
            </a:endParaRPr>
          </a:p>
        </p:txBody>
      </p:sp>
      <p:sp>
        <p:nvSpPr>
          <p:cNvPr id="21" name="Прямоугольник 20"/>
          <p:cNvSpPr/>
          <p:nvPr/>
        </p:nvSpPr>
        <p:spPr>
          <a:xfrm>
            <a:off x="2357422" y="0"/>
            <a:ext cx="500066" cy="3571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2</a:t>
            </a:r>
            <a:endParaRPr lang="ru-RU" b="1" dirty="0">
              <a:solidFill>
                <a:srgbClr val="C00000"/>
              </a:solidFill>
              <a:latin typeface="Times New Roman" pitchFamily="18" charset="0"/>
              <a:cs typeface="Times New Roman" pitchFamily="18" charset="0"/>
            </a:endParaRPr>
          </a:p>
        </p:txBody>
      </p:sp>
      <p:sp>
        <p:nvSpPr>
          <p:cNvPr id="22" name="Прямоугольник 21"/>
          <p:cNvSpPr/>
          <p:nvPr/>
        </p:nvSpPr>
        <p:spPr>
          <a:xfrm>
            <a:off x="4643438" y="0"/>
            <a:ext cx="500066" cy="3571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3</a:t>
            </a:r>
            <a:endParaRPr lang="ru-RU" b="1" dirty="0">
              <a:solidFill>
                <a:srgbClr val="C00000"/>
              </a:solidFill>
              <a:latin typeface="Times New Roman" pitchFamily="18" charset="0"/>
              <a:cs typeface="Times New Roman" pitchFamily="18" charset="0"/>
            </a:endParaRPr>
          </a:p>
        </p:txBody>
      </p:sp>
      <p:sp>
        <p:nvSpPr>
          <p:cNvPr id="23" name="Прямоугольник 22"/>
          <p:cNvSpPr/>
          <p:nvPr/>
        </p:nvSpPr>
        <p:spPr>
          <a:xfrm>
            <a:off x="285720" y="2500306"/>
            <a:ext cx="500066" cy="3571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4</a:t>
            </a:r>
            <a:endParaRPr lang="ru-RU" b="1" dirty="0">
              <a:solidFill>
                <a:srgbClr val="C00000"/>
              </a:solidFill>
              <a:latin typeface="Times New Roman" pitchFamily="18" charset="0"/>
              <a:cs typeface="Times New Roman" pitchFamily="18" charset="0"/>
            </a:endParaRPr>
          </a:p>
        </p:txBody>
      </p:sp>
      <p:sp>
        <p:nvSpPr>
          <p:cNvPr id="24" name="Прямоугольник 23"/>
          <p:cNvSpPr/>
          <p:nvPr/>
        </p:nvSpPr>
        <p:spPr>
          <a:xfrm>
            <a:off x="2428860" y="2500306"/>
            <a:ext cx="500066" cy="3571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5</a:t>
            </a:r>
            <a:endParaRPr lang="ru-RU" b="1" dirty="0">
              <a:solidFill>
                <a:srgbClr val="C00000"/>
              </a:solidFill>
              <a:latin typeface="Times New Roman" pitchFamily="18" charset="0"/>
              <a:cs typeface="Times New Roman" pitchFamily="18" charset="0"/>
            </a:endParaRPr>
          </a:p>
        </p:txBody>
      </p:sp>
      <p:pic>
        <p:nvPicPr>
          <p:cNvPr id="41986" name="Picture 2" descr="http://im5-tub-ru.yandex.net/i?id=279169788-57-72&amp;n=21">
            <a:hlinkClick r:id="rId14"/>
          </p:cNvPr>
          <p:cNvPicPr>
            <a:picLocks noChangeAspect="1" noChangeArrowheads="1"/>
          </p:cNvPicPr>
          <p:nvPr/>
        </p:nvPicPr>
        <p:blipFill>
          <a:blip r:embed="rId15" cstate="print"/>
          <a:srcRect l="14535" r="12790"/>
          <a:stretch>
            <a:fillRect/>
          </a:stretch>
        </p:blipFill>
        <p:spPr bwMode="auto">
          <a:xfrm>
            <a:off x="4643437" y="2928934"/>
            <a:ext cx="2143155" cy="1714512"/>
          </a:xfrm>
          <a:prstGeom prst="rect">
            <a:avLst/>
          </a:prstGeom>
          <a:noFill/>
        </p:spPr>
      </p:pic>
      <p:sp>
        <p:nvSpPr>
          <p:cNvPr id="27" name="Прямоугольник 26"/>
          <p:cNvSpPr/>
          <p:nvPr/>
        </p:nvSpPr>
        <p:spPr>
          <a:xfrm>
            <a:off x="4643438" y="2571744"/>
            <a:ext cx="500066" cy="3571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6</a:t>
            </a:r>
            <a:endParaRPr lang="ru-RU" b="1" dirty="0">
              <a:solidFill>
                <a:srgbClr val="C00000"/>
              </a:solidFill>
              <a:latin typeface="Times New Roman" pitchFamily="18" charset="0"/>
              <a:cs typeface="Times New Roman" pitchFamily="18" charset="0"/>
            </a:endParaRPr>
          </a:p>
        </p:txBody>
      </p:sp>
      <p:pic>
        <p:nvPicPr>
          <p:cNvPr id="41990" name="Picture 6" descr="http://im3-tub-ru.yandex.net/i?id=312212170-08-72&amp;n=21">
            <a:hlinkClick r:id="rId16"/>
          </p:cNvPr>
          <p:cNvPicPr>
            <a:picLocks noChangeAspect="1" noChangeArrowheads="1"/>
          </p:cNvPicPr>
          <p:nvPr/>
        </p:nvPicPr>
        <p:blipFill>
          <a:blip r:embed="rId17" cstate="print"/>
          <a:srcRect/>
          <a:stretch>
            <a:fillRect/>
          </a:stretch>
        </p:blipFill>
        <p:spPr bwMode="auto">
          <a:xfrm>
            <a:off x="1142976" y="5072074"/>
            <a:ext cx="1969784" cy="1571636"/>
          </a:xfrm>
          <a:prstGeom prst="rect">
            <a:avLst/>
          </a:prstGeom>
          <a:noFill/>
        </p:spPr>
      </p:pic>
      <p:sp>
        <p:nvSpPr>
          <p:cNvPr id="30" name="Прямоугольник 29"/>
          <p:cNvSpPr/>
          <p:nvPr/>
        </p:nvSpPr>
        <p:spPr>
          <a:xfrm>
            <a:off x="1142976" y="4714884"/>
            <a:ext cx="500066" cy="3571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7</a:t>
            </a:r>
            <a:endParaRPr lang="ru-RU" b="1" dirty="0">
              <a:solidFill>
                <a:srgbClr val="C00000"/>
              </a:solidFill>
              <a:latin typeface="Times New Roman" pitchFamily="18" charset="0"/>
              <a:cs typeface="Times New Roman" pitchFamily="18" charset="0"/>
            </a:endParaRPr>
          </a:p>
        </p:txBody>
      </p:sp>
      <p:sp>
        <p:nvSpPr>
          <p:cNvPr id="32" name="Прямоугольник 31"/>
          <p:cNvSpPr/>
          <p:nvPr/>
        </p:nvSpPr>
        <p:spPr>
          <a:xfrm>
            <a:off x="3643306" y="4714884"/>
            <a:ext cx="500066" cy="3571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8</a:t>
            </a:r>
            <a:endParaRPr lang="ru-RU" b="1" dirty="0">
              <a:solidFill>
                <a:srgbClr val="C00000"/>
              </a:solidFill>
              <a:latin typeface="Times New Roman" pitchFamily="18" charset="0"/>
              <a:cs typeface="Times New Roman" pitchFamily="18" charset="0"/>
            </a:endParaRPr>
          </a:p>
        </p:txBody>
      </p:sp>
      <p:pic>
        <p:nvPicPr>
          <p:cNvPr id="21506" name="Picture 2" descr="http://im6-tub-ru.yandex.net/i?id=157873586-41-72&amp;n=21"/>
          <p:cNvPicPr>
            <a:picLocks noChangeAspect="1" noChangeArrowheads="1"/>
          </p:cNvPicPr>
          <p:nvPr/>
        </p:nvPicPr>
        <p:blipFill>
          <a:blip r:embed="rId18" cstate="print"/>
          <a:srcRect l="11326" r="17889"/>
          <a:stretch>
            <a:fillRect/>
          </a:stretch>
        </p:blipFill>
        <p:spPr bwMode="auto">
          <a:xfrm>
            <a:off x="3635896" y="5085184"/>
            <a:ext cx="1944216" cy="15430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v-reclama.ru/download/2011/obraz_olimpiady_7.jpg">
            <a:hlinkClick r:id="rId2"/>
          </p:cNvPr>
          <p:cNvPicPr>
            <a:picLocks noChangeAspect="1" noChangeArrowheads="1"/>
          </p:cNvPicPr>
          <p:nvPr/>
        </p:nvPicPr>
        <p:blipFill>
          <a:blip r:embed="rId3" cstate="print"/>
          <a:srcRect r="81250"/>
          <a:stretch>
            <a:fillRect/>
          </a:stretch>
        </p:blipFill>
        <p:spPr bwMode="auto">
          <a:xfrm>
            <a:off x="7143768" y="0"/>
            <a:ext cx="2000232" cy="6858000"/>
          </a:xfrm>
          <a:prstGeom prst="rect">
            <a:avLst/>
          </a:prstGeom>
          <a:noFill/>
        </p:spPr>
      </p:pic>
      <p:pic>
        <p:nvPicPr>
          <p:cNvPr id="15" name="Рисунок 14" descr="Харламов.jpg">
            <a:hlinkClick r:id="rId4"/>
          </p:cNvPr>
          <p:cNvPicPr/>
          <p:nvPr/>
        </p:nvPicPr>
        <p:blipFill>
          <a:blip r:embed="rId5" cstate="print"/>
          <a:srcRect b="12500"/>
          <a:stretch>
            <a:fillRect/>
          </a:stretch>
        </p:blipFill>
        <p:spPr bwMode="auto">
          <a:xfrm>
            <a:off x="285720" y="357166"/>
            <a:ext cx="1714512" cy="2000264"/>
          </a:xfrm>
          <a:prstGeom prst="rect">
            <a:avLst/>
          </a:prstGeom>
          <a:noFill/>
          <a:ln w="9525">
            <a:noFill/>
            <a:miter lim="800000"/>
            <a:headEnd/>
            <a:tailEnd/>
          </a:ln>
        </p:spPr>
      </p:pic>
      <p:pic>
        <p:nvPicPr>
          <p:cNvPr id="16" name="Рисунок 15" descr="http://im3-tub-ru.yandex.net/i?id=158769869-37-72&amp;n=21">
            <a:hlinkClick r:id="rId6" tgtFrame="&quot;_blank&quot;"/>
          </p:cNvPr>
          <p:cNvPicPr/>
          <p:nvPr/>
        </p:nvPicPr>
        <p:blipFill>
          <a:blip r:embed="rId7" cstate="print"/>
          <a:srcRect l="13589" r="22497" b="12500"/>
          <a:stretch>
            <a:fillRect/>
          </a:stretch>
        </p:blipFill>
        <p:spPr bwMode="auto">
          <a:xfrm>
            <a:off x="2357422" y="357166"/>
            <a:ext cx="2000264" cy="2000264"/>
          </a:xfrm>
          <a:prstGeom prst="rect">
            <a:avLst/>
          </a:prstGeom>
          <a:noFill/>
          <a:ln w="9525">
            <a:noFill/>
            <a:miter lim="800000"/>
            <a:headEnd/>
            <a:tailEnd/>
          </a:ln>
        </p:spPr>
      </p:pic>
      <p:pic>
        <p:nvPicPr>
          <p:cNvPr id="17" name="Рисунок 16" descr="http://www.smsport.ru/image/hk/people/tretyak/Tretyak-7.jpg">
            <a:hlinkClick r:id="rId8"/>
          </p:cNvPr>
          <p:cNvPicPr/>
          <p:nvPr/>
        </p:nvPicPr>
        <p:blipFill>
          <a:blip r:embed="rId9" cstate="print"/>
          <a:srcRect b="35556"/>
          <a:stretch>
            <a:fillRect/>
          </a:stretch>
        </p:blipFill>
        <p:spPr bwMode="auto">
          <a:xfrm>
            <a:off x="4643438" y="357166"/>
            <a:ext cx="2071702" cy="2000264"/>
          </a:xfrm>
          <a:prstGeom prst="rect">
            <a:avLst/>
          </a:prstGeom>
          <a:noFill/>
          <a:ln w="9525">
            <a:noFill/>
            <a:miter lim="800000"/>
            <a:headEnd/>
            <a:tailEnd/>
          </a:ln>
        </p:spPr>
      </p:pic>
      <p:pic>
        <p:nvPicPr>
          <p:cNvPr id="18" name="Рисунок 17" descr="http://beautifulrus.com/wp-content/uploads/2013/08/Lidiya-Skoblikova.jpg">
            <a:hlinkClick r:id="rId10"/>
          </p:cNvPr>
          <p:cNvPicPr/>
          <p:nvPr/>
        </p:nvPicPr>
        <p:blipFill>
          <a:blip r:embed="rId11" cstate="print"/>
          <a:srcRect/>
          <a:stretch>
            <a:fillRect/>
          </a:stretch>
        </p:blipFill>
        <p:spPr bwMode="auto">
          <a:xfrm>
            <a:off x="285720" y="2857496"/>
            <a:ext cx="1857388" cy="1785950"/>
          </a:xfrm>
          <a:prstGeom prst="rect">
            <a:avLst/>
          </a:prstGeom>
          <a:noFill/>
          <a:ln w="9525">
            <a:noFill/>
            <a:miter lim="800000"/>
            <a:headEnd/>
            <a:tailEnd/>
          </a:ln>
        </p:spPr>
      </p:pic>
      <p:pic>
        <p:nvPicPr>
          <p:cNvPr id="19" name="Рисунок 18" descr="http://amorez.com/uploads/posts/2012-08/1345367018_latynina-phelps_3.jpg">
            <a:hlinkClick r:id="rId12"/>
          </p:cNvPr>
          <p:cNvPicPr/>
          <p:nvPr/>
        </p:nvPicPr>
        <p:blipFill>
          <a:blip r:embed="rId13" cstate="print"/>
          <a:srcRect t="4985" r="47782" b="23461"/>
          <a:stretch>
            <a:fillRect/>
          </a:stretch>
        </p:blipFill>
        <p:spPr bwMode="auto">
          <a:xfrm>
            <a:off x="2428860" y="2857496"/>
            <a:ext cx="1857388" cy="1785950"/>
          </a:xfrm>
          <a:prstGeom prst="rect">
            <a:avLst/>
          </a:prstGeom>
          <a:noFill/>
          <a:ln w="9525">
            <a:noFill/>
            <a:miter lim="800000"/>
            <a:headEnd/>
            <a:tailEnd/>
          </a:ln>
        </p:spPr>
      </p:pic>
      <p:sp>
        <p:nvSpPr>
          <p:cNvPr id="20" name="Прямоугольник 19"/>
          <p:cNvSpPr/>
          <p:nvPr/>
        </p:nvSpPr>
        <p:spPr>
          <a:xfrm>
            <a:off x="285720" y="0"/>
            <a:ext cx="1785950" cy="3571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1. В. Харламов</a:t>
            </a:r>
            <a:endParaRPr lang="ru-RU" b="1" dirty="0">
              <a:solidFill>
                <a:srgbClr val="C00000"/>
              </a:solidFill>
              <a:latin typeface="Times New Roman" pitchFamily="18" charset="0"/>
              <a:cs typeface="Times New Roman" pitchFamily="18" charset="0"/>
            </a:endParaRPr>
          </a:p>
        </p:txBody>
      </p:sp>
      <p:sp>
        <p:nvSpPr>
          <p:cNvPr id="21" name="Прямоугольник 20"/>
          <p:cNvSpPr/>
          <p:nvPr/>
        </p:nvSpPr>
        <p:spPr>
          <a:xfrm>
            <a:off x="2357422" y="0"/>
            <a:ext cx="2000264" cy="3571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2. С. </a:t>
            </a:r>
            <a:r>
              <a:rPr lang="ru-RU" b="1" dirty="0" err="1" smtClean="0">
                <a:solidFill>
                  <a:srgbClr val="C00000"/>
                </a:solidFill>
                <a:latin typeface="Times New Roman" pitchFamily="18" charset="0"/>
                <a:cs typeface="Times New Roman" pitchFamily="18" charset="0"/>
              </a:rPr>
              <a:t>Бубка</a:t>
            </a:r>
            <a:endParaRPr lang="ru-RU" b="1" dirty="0">
              <a:solidFill>
                <a:srgbClr val="C00000"/>
              </a:solidFill>
              <a:latin typeface="Times New Roman" pitchFamily="18" charset="0"/>
              <a:cs typeface="Times New Roman" pitchFamily="18" charset="0"/>
            </a:endParaRPr>
          </a:p>
        </p:txBody>
      </p:sp>
      <p:sp>
        <p:nvSpPr>
          <p:cNvPr id="22" name="Прямоугольник 21"/>
          <p:cNvSpPr/>
          <p:nvPr/>
        </p:nvSpPr>
        <p:spPr>
          <a:xfrm>
            <a:off x="4643438" y="0"/>
            <a:ext cx="2071702" cy="3571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3.В. Третьяк</a:t>
            </a:r>
            <a:endParaRPr lang="ru-RU" b="1" dirty="0">
              <a:solidFill>
                <a:srgbClr val="C00000"/>
              </a:solidFill>
              <a:latin typeface="Times New Roman" pitchFamily="18" charset="0"/>
              <a:cs typeface="Times New Roman" pitchFamily="18" charset="0"/>
            </a:endParaRPr>
          </a:p>
        </p:txBody>
      </p:sp>
      <p:sp>
        <p:nvSpPr>
          <p:cNvPr id="23" name="Прямоугольник 22"/>
          <p:cNvSpPr/>
          <p:nvPr/>
        </p:nvSpPr>
        <p:spPr>
          <a:xfrm>
            <a:off x="214282" y="2500306"/>
            <a:ext cx="2071702" cy="3571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4. Л. Скобликова</a:t>
            </a:r>
            <a:endParaRPr lang="ru-RU" b="1" dirty="0">
              <a:solidFill>
                <a:srgbClr val="C00000"/>
              </a:solidFill>
              <a:latin typeface="Times New Roman" pitchFamily="18" charset="0"/>
              <a:cs typeface="Times New Roman" pitchFamily="18" charset="0"/>
            </a:endParaRPr>
          </a:p>
        </p:txBody>
      </p:sp>
      <p:sp>
        <p:nvSpPr>
          <p:cNvPr id="24" name="Прямоугольник 23"/>
          <p:cNvSpPr/>
          <p:nvPr/>
        </p:nvSpPr>
        <p:spPr>
          <a:xfrm>
            <a:off x="2428860" y="2500306"/>
            <a:ext cx="1857388" cy="3571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5.Л. </a:t>
            </a:r>
            <a:r>
              <a:rPr lang="ru-RU" b="1" dirty="0" err="1" smtClean="0">
                <a:solidFill>
                  <a:srgbClr val="C00000"/>
                </a:solidFill>
                <a:latin typeface="Times New Roman" pitchFamily="18" charset="0"/>
                <a:cs typeface="Times New Roman" pitchFamily="18" charset="0"/>
              </a:rPr>
              <a:t>Латынина</a:t>
            </a:r>
            <a:endParaRPr lang="ru-RU" b="1" dirty="0">
              <a:solidFill>
                <a:srgbClr val="C00000"/>
              </a:solidFill>
              <a:latin typeface="Times New Roman" pitchFamily="18" charset="0"/>
              <a:cs typeface="Times New Roman" pitchFamily="18" charset="0"/>
            </a:endParaRPr>
          </a:p>
        </p:txBody>
      </p:sp>
      <p:pic>
        <p:nvPicPr>
          <p:cNvPr id="41986" name="Picture 2" descr="http://im5-tub-ru.yandex.net/i?id=279169788-57-72&amp;n=21">
            <a:hlinkClick r:id="rId14"/>
          </p:cNvPr>
          <p:cNvPicPr>
            <a:picLocks noChangeAspect="1" noChangeArrowheads="1"/>
          </p:cNvPicPr>
          <p:nvPr/>
        </p:nvPicPr>
        <p:blipFill>
          <a:blip r:embed="rId15" cstate="print"/>
          <a:srcRect l="14535" r="12790"/>
          <a:stretch>
            <a:fillRect/>
          </a:stretch>
        </p:blipFill>
        <p:spPr bwMode="auto">
          <a:xfrm>
            <a:off x="4643437" y="2928934"/>
            <a:ext cx="2143155" cy="1714512"/>
          </a:xfrm>
          <a:prstGeom prst="rect">
            <a:avLst/>
          </a:prstGeom>
          <a:noFill/>
        </p:spPr>
      </p:pic>
      <p:sp>
        <p:nvSpPr>
          <p:cNvPr id="27" name="Прямоугольник 26"/>
          <p:cNvSpPr/>
          <p:nvPr/>
        </p:nvSpPr>
        <p:spPr>
          <a:xfrm>
            <a:off x="4643438" y="2571744"/>
            <a:ext cx="2143140" cy="3571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6. И. Роднина</a:t>
            </a:r>
            <a:endParaRPr lang="ru-RU" b="1" dirty="0">
              <a:solidFill>
                <a:srgbClr val="C00000"/>
              </a:solidFill>
              <a:latin typeface="Times New Roman" pitchFamily="18" charset="0"/>
              <a:cs typeface="Times New Roman" pitchFamily="18" charset="0"/>
            </a:endParaRPr>
          </a:p>
        </p:txBody>
      </p:sp>
      <p:pic>
        <p:nvPicPr>
          <p:cNvPr id="41990" name="Picture 6" descr="http://im3-tub-ru.yandex.net/i?id=312212170-08-72&amp;n=21">
            <a:hlinkClick r:id="rId16"/>
          </p:cNvPr>
          <p:cNvPicPr>
            <a:picLocks noChangeAspect="1" noChangeArrowheads="1"/>
          </p:cNvPicPr>
          <p:nvPr/>
        </p:nvPicPr>
        <p:blipFill>
          <a:blip r:embed="rId17" cstate="print"/>
          <a:srcRect/>
          <a:stretch>
            <a:fillRect/>
          </a:stretch>
        </p:blipFill>
        <p:spPr bwMode="auto">
          <a:xfrm>
            <a:off x="1142976" y="5072074"/>
            <a:ext cx="1969784" cy="1571636"/>
          </a:xfrm>
          <a:prstGeom prst="rect">
            <a:avLst/>
          </a:prstGeom>
          <a:noFill/>
        </p:spPr>
      </p:pic>
      <p:sp>
        <p:nvSpPr>
          <p:cNvPr id="30" name="Прямоугольник 29"/>
          <p:cNvSpPr/>
          <p:nvPr/>
        </p:nvSpPr>
        <p:spPr>
          <a:xfrm>
            <a:off x="1142976" y="4714884"/>
            <a:ext cx="2000264" cy="3571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7. Л. Яшин</a:t>
            </a:r>
            <a:endParaRPr lang="ru-RU" b="1" dirty="0">
              <a:solidFill>
                <a:srgbClr val="C00000"/>
              </a:solidFill>
              <a:latin typeface="Times New Roman" pitchFamily="18" charset="0"/>
              <a:cs typeface="Times New Roman" pitchFamily="18" charset="0"/>
            </a:endParaRPr>
          </a:p>
        </p:txBody>
      </p:sp>
      <p:sp>
        <p:nvSpPr>
          <p:cNvPr id="32" name="Прямоугольник 31"/>
          <p:cNvSpPr/>
          <p:nvPr/>
        </p:nvSpPr>
        <p:spPr>
          <a:xfrm>
            <a:off x="3500430" y="4714884"/>
            <a:ext cx="1935666" cy="3571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rgbClr val="C00000"/>
                </a:solidFill>
                <a:latin typeface="Times New Roman" pitchFamily="18" charset="0"/>
                <a:cs typeface="Times New Roman" pitchFamily="18" charset="0"/>
              </a:rPr>
              <a:t>8.А. </a:t>
            </a:r>
            <a:r>
              <a:rPr lang="ru-RU" b="1" dirty="0" err="1" smtClean="0">
                <a:solidFill>
                  <a:srgbClr val="C00000"/>
                </a:solidFill>
                <a:latin typeface="Times New Roman" pitchFamily="18" charset="0"/>
                <a:cs typeface="Times New Roman" pitchFamily="18" charset="0"/>
              </a:rPr>
              <a:t>Резцова</a:t>
            </a:r>
            <a:endParaRPr lang="ru-RU" b="1" dirty="0">
              <a:solidFill>
                <a:srgbClr val="C00000"/>
              </a:solidFill>
              <a:latin typeface="Times New Roman" pitchFamily="18" charset="0"/>
              <a:cs typeface="Times New Roman" pitchFamily="18" charset="0"/>
            </a:endParaRPr>
          </a:p>
        </p:txBody>
      </p:sp>
      <p:pic>
        <p:nvPicPr>
          <p:cNvPr id="25" name="Рисунок 24" descr="http://images4.wikia.nocookie.net/__cb20110629141037/science/ru/images/thumb/f/fc/Olympic_flag_transparent.svg/640px-Olympic_flag_transparent.svg.png">
            <a:hlinkClick r:id="rId18" action="ppaction://hlinksldjump"/>
          </p:cNvPr>
          <p:cNvPicPr/>
          <p:nvPr/>
        </p:nvPicPr>
        <p:blipFill>
          <a:blip r:embed="rId19" cstate="print"/>
          <a:srcRect l="8971" t="6077" r="5691" b="10862"/>
          <a:stretch>
            <a:fillRect/>
          </a:stretch>
        </p:blipFill>
        <p:spPr bwMode="auto">
          <a:xfrm>
            <a:off x="7092280" y="-315416"/>
            <a:ext cx="2214578" cy="1500174"/>
          </a:xfrm>
          <a:prstGeom prst="rect">
            <a:avLst/>
          </a:prstGeom>
          <a:ln>
            <a:noFill/>
          </a:ln>
          <a:effectLst>
            <a:outerShdw blurRad="292100" dist="139700" dir="2700000" algn="tl" rotWithShape="0">
              <a:srgbClr val="333333">
                <a:alpha val="65000"/>
              </a:srgbClr>
            </a:outerShdw>
          </a:effectLst>
        </p:spPr>
      </p:pic>
      <p:pic>
        <p:nvPicPr>
          <p:cNvPr id="26" name="Picture 2" descr="http://im6-tub-ru.yandex.net/i?id=157873586-41-72&amp;n=21"/>
          <p:cNvPicPr>
            <a:picLocks noChangeAspect="1" noChangeArrowheads="1"/>
          </p:cNvPicPr>
          <p:nvPr/>
        </p:nvPicPr>
        <p:blipFill>
          <a:blip r:embed="rId20" cstate="print"/>
          <a:srcRect l="11326" r="17889"/>
          <a:stretch>
            <a:fillRect/>
          </a:stretch>
        </p:blipFill>
        <p:spPr bwMode="auto">
          <a:xfrm>
            <a:off x="3491880" y="5085184"/>
            <a:ext cx="1944216" cy="154305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dv-reclama.ru/download/2011/obraz_olimpiady_7.jpg">
            <a:hlinkClick r:id="rId2"/>
          </p:cNvPr>
          <p:cNvPicPr>
            <a:picLocks noChangeAspect="1" noChangeArrowheads="1"/>
          </p:cNvPicPr>
          <p:nvPr/>
        </p:nvPicPr>
        <p:blipFill>
          <a:blip r:embed="rId3" cstate="print"/>
          <a:srcRect l="80515"/>
          <a:stretch>
            <a:fillRect/>
          </a:stretch>
        </p:blipFill>
        <p:spPr bwMode="auto">
          <a:xfrm>
            <a:off x="7143768" y="0"/>
            <a:ext cx="2000232" cy="6858000"/>
          </a:xfrm>
          <a:prstGeom prst="rect">
            <a:avLst/>
          </a:prstGeom>
          <a:noFill/>
        </p:spPr>
      </p:pic>
      <p:sp>
        <p:nvSpPr>
          <p:cNvPr id="5" name="Заголовок 1"/>
          <p:cNvSpPr>
            <a:spLocks noGrp="1"/>
          </p:cNvSpPr>
          <p:nvPr>
            <p:ph type="title"/>
          </p:nvPr>
        </p:nvSpPr>
        <p:spPr>
          <a:xfrm>
            <a:off x="611560" y="500042"/>
            <a:ext cx="6532208" cy="1785950"/>
          </a:xfrm>
        </p:spPr>
        <p:txBody>
          <a:bodyPr>
            <a:normAutofit fontScale="90000"/>
          </a:bodyPr>
          <a:lstStyle/>
          <a:p>
            <a:r>
              <a:rPr lang="ru-RU" b="1" dirty="0" smtClean="0">
                <a:solidFill>
                  <a:srgbClr val="7030A0"/>
                </a:solidFill>
                <a:latin typeface="Times New Roman" pitchFamily="18" charset="0"/>
                <a:cs typeface="Times New Roman" pitchFamily="18" charset="0"/>
              </a:rPr>
              <a:t>Четвёртый  тур</a:t>
            </a:r>
            <a:br>
              <a:rPr lang="ru-RU" b="1" dirty="0" smtClean="0">
                <a:solidFill>
                  <a:srgbClr val="7030A0"/>
                </a:solidFill>
                <a:latin typeface="Times New Roman" pitchFamily="18" charset="0"/>
                <a:cs typeface="Times New Roman" pitchFamily="18" charset="0"/>
              </a:rPr>
            </a:br>
            <a:r>
              <a:rPr lang="ru-RU" b="1" dirty="0" smtClean="0">
                <a:solidFill>
                  <a:srgbClr val="7030A0"/>
                </a:solidFill>
                <a:latin typeface="Times New Roman" pitchFamily="18" charset="0"/>
                <a:cs typeface="Times New Roman" pitchFamily="18" charset="0"/>
              </a:rPr>
              <a:t>«Спортсмены современности»</a:t>
            </a:r>
            <a:endParaRPr lang="ru-RU" b="1" dirty="0">
              <a:solidFill>
                <a:srgbClr val="7030A0"/>
              </a:solidFill>
              <a:latin typeface="Times New Roman" pitchFamily="18" charset="0"/>
              <a:cs typeface="Times New Roman" pitchFamily="18" charset="0"/>
            </a:endParaRPr>
          </a:p>
        </p:txBody>
      </p:sp>
      <p:pic>
        <p:nvPicPr>
          <p:cNvPr id="6" name="Picture 4" descr="http://atomsib.ru/sci/social_polics/baranova.jpg">
            <a:hlinkClick r:id="rId4"/>
          </p:cNvPr>
          <p:cNvPicPr>
            <a:picLocks noChangeAspect="1" noChangeArrowheads="1"/>
          </p:cNvPicPr>
          <p:nvPr/>
        </p:nvPicPr>
        <p:blipFill>
          <a:blip r:embed="rId5" cstate="print"/>
          <a:srcRect/>
          <a:stretch>
            <a:fillRect/>
          </a:stretch>
        </p:blipFill>
        <p:spPr bwMode="auto">
          <a:xfrm>
            <a:off x="428596" y="2428868"/>
            <a:ext cx="1428760" cy="2143141"/>
          </a:xfrm>
          <a:prstGeom prst="rect">
            <a:avLst/>
          </a:prstGeom>
          <a:noFill/>
        </p:spPr>
      </p:pic>
      <p:pic>
        <p:nvPicPr>
          <p:cNvPr id="39938" name="Picture 2" descr="http://im7-tub-ru.yandex.net/i?id=76191220-06-72&amp;n=21">
            <a:hlinkClick r:id="rId6"/>
          </p:cNvPr>
          <p:cNvPicPr>
            <a:picLocks noChangeAspect="1" noChangeArrowheads="1"/>
          </p:cNvPicPr>
          <p:nvPr/>
        </p:nvPicPr>
        <p:blipFill>
          <a:blip r:embed="rId7" cstate="print"/>
          <a:srcRect/>
          <a:stretch>
            <a:fillRect/>
          </a:stretch>
        </p:blipFill>
        <p:spPr bwMode="auto">
          <a:xfrm>
            <a:off x="2214546" y="3143248"/>
            <a:ext cx="2676530" cy="1948930"/>
          </a:xfrm>
          <a:prstGeom prst="rect">
            <a:avLst/>
          </a:prstGeom>
          <a:noFill/>
        </p:spPr>
      </p:pic>
      <p:pic>
        <p:nvPicPr>
          <p:cNvPr id="39940" name="Picture 4" descr="http://im2-tub-ru.yandex.net/i?id=149187392-01-72&amp;n=21">
            <a:hlinkClick r:id="rId8"/>
          </p:cNvPr>
          <p:cNvPicPr>
            <a:picLocks noChangeAspect="1" noChangeArrowheads="1"/>
          </p:cNvPicPr>
          <p:nvPr/>
        </p:nvPicPr>
        <p:blipFill>
          <a:blip r:embed="rId9" cstate="print"/>
          <a:srcRect/>
          <a:stretch>
            <a:fillRect/>
          </a:stretch>
        </p:blipFill>
        <p:spPr bwMode="auto">
          <a:xfrm>
            <a:off x="5143504" y="4572008"/>
            <a:ext cx="1828800" cy="1428750"/>
          </a:xfrm>
          <a:prstGeom prst="rect">
            <a:avLst/>
          </a:prstGeom>
          <a:noFill/>
        </p:spPr>
      </p:pic>
      <p:pic>
        <p:nvPicPr>
          <p:cNvPr id="7" name="Рисунок 6" descr="http://images4.wikia.nocookie.net/__cb20110629141037/science/ru/images/thumb/f/fc/Olympic_flag_transparent.svg/640px-Olympic_flag_transparent.svg.png">
            <a:hlinkClick r:id="rId10" action="ppaction://hlinksldjump"/>
          </p:cNvPr>
          <p:cNvPicPr/>
          <p:nvPr/>
        </p:nvPicPr>
        <p:blipFill>
          <a:blip r:embed="rId11"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0232" y="274638"/>
            <a:ext cx="6686568" cy="1143000"/>
          </a:xfrm>
        </p:spPr>
        <p:txBody>
          <a:bodyPr>
            <a:normAutofit fontScale="90000"/>
          </a:bodyPr>
          <a:lstStyle/>
          <a:p>
            <a:r>
              <a:rPr lang="ru-RU" sz="4000" b="1" dirty="0" smtClean="0">
                <a:solidFill>
                  <a:srgbClr val="C00000"/>
                </a:solidFill>
                <a:latin typeface="Times New Roman" pitchFamily="18" charset="0"/>
                <a:cs typeface="Times New Roman" pitchFamily="18" charset="0"/>
              </a:rPr>
              <a:t>«История Олимпийских игр»</a:t>
            </a:r>
            <a:endParaRPr lang="ru-RU" sz="40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endParaRPr lang="ru-RU" dirty="0"/>
          </a:p>
        </p:txBody>
      </p:sp>
      <p:pic>
        <p:nvPicPr>
          <p:cNvPr id="8" name="Picture 2" descr="http://www.dv-reclama.ru/download/2011/obraz_olimpiady_7.jpg">
            <a:hlinkClick r:id="rId2" action="ppaction://hlinksldjump"/>
          </p:cNvPr>
          <p:cNvPicPr>
            <a:picLocks noChangeAspect="1" noChangeArrowheads="1"/>
          </p:cNvPicPr>
          <p:nvPr/>
        </p:nvPicPr>
        <p:blipFill>
          <a:blip r:embed="rId3" cstate="print"/>
          <a:srcRect l="60662" r="20588"/>
          <a:stretch>
            <a:fillRect/>
          </a:stretch>
        </p:blipFill>
        <p:spPr bwMode="auto">
          <a:xfrm>
            <a:off x="285720" y="1571612"/>
            <a:ext cx="1214446" cy="3295651"/>
          </a:xfrm>
          <a:prstGeom prst="rect">
            <a:avLst/>
          </a:prstGeom>
          <a:noFill/>
        </p:spPr>
      </p:pic>
      <p:pic>
        <p:nvPicPr>
          <p:cNvPr id="9" name="Picture 2" descr="http://www.dv-reclama.ru/download/2011/obraz_olimpiady_7.jpg">
            <a:hlinkClick r:id="rId4" action="ppaction://hlinksldjump"/>
          </p:cNvPr>
          <p:cNvPicPr>
            <a:picLocks noChangeAspect="1" noChangeArrowheads="1"/>
          </p:cNvPicPr>
          <p:nvPr/>
        </p:nvPicPr>
        <p:blipFill>
          <a:blip r:embed="rId3" cstate="print"/>
          <a:srcRect l="40809" r="40441"/>
          <a:stretch>
            <a:fillRect/>
          </a:stretch>
        </p:blipFill>
        <p:spPr bwMode="auto">
          <a:xfrm>
            <a:off x="1857356" y="1571612"/>
            <a:ext cx="1214446" cy="3295651"/>
          </a:xfrm>
          <a:prstGeom prst="rect">
            <a:avLst/>
          </a:prstGeom>
          <a:noFill/>
        </p:spPr>
      </p:pic>
      <p:pic>
        <p:nvPicPr>
          <p:cNvPr id="10" name="Picture 2" descr="http://www.dv-reclama.ru/download/2011/obraz_olimpiady_7.jpg">
            <a:hlinkClick r:id="rId5" action="ppaction://hlinksldjump"/>
          </p:cNvPr>
          <p:cNvPicPr>
            <a:picLocks noChangeAspect="1" noChangeArrowheads="1"/>
          </p:cNvPicPr>
          <p:nvPr/>
        </p:nvPicPr>
        <p:blipFill>
          <a:blip r:embed="rId3" cstate="print"/>
          <a:srcRect r="81250"/>
          <a:stretch>
            <a:fillRect/>
          </a:stretch>
        </p:blipFill>
        <p:spPr bwMode="auto">
          <a:xfrm>
            <a:off x="3286116" y="1571612"/>
            <a:ext cx="1214446" cy="3295651"/>
          </a:xfrm>
          <a:prstGeom prst="rect">
            <a:avLst/>
          </a:prstGeom>
          <a:noFill/>
        </p:spPr>
      </p:pic>
      <p:pic>
        <p:nvPicPr>
          <p:cNvPr id="11" name="Picture 2" descr="http://www.dv-reclama.ru/download/2011/obraz_olimpiady_7.jpg">
            <a:hlinkClick r:id="rId6" action="ppaction://hlinksldjump"/>
          </p:cNvPr>
          <p:cNvPicPr>
            <a:picLocks noChangeAspect="1" noChangeArrowheads="1"/>
          </p:cNvPicPr>
          <p:nvPr/>
        </p:nvPicPr>
        <p:blipFill>
          <a:blip r:embed="rId3" cstate="print"/>
          <a:srcRect l="80515"/>
          <a:stretch>
            <a:fillRect/>
          </a:stretch>
        </p:blipFill>
        <p:spPr bwMode="auto">
          <a:xfrm>
            <a:off x="4857752" y="1571612"/>
            <a:ext cx="1262026" cy="3295651"/>
          </a:xfrm>
          <a:prstGeom prst="rect">
            <a:avLst/>
          </a:prstGeom>
          <a:noFill/>
        </p:spPr>
      </p:pic>
      <p:pic>
        <p:nvPicPr>
          <p:cNvPr id="12" name="Picture 2" descr="http://www.dv-reclama.ru/download/2011/obraz_olimpiady_7.jpg">
            <a:hlinkClick r:id="rId7" action="ppaction://hlinksldjump"/>
          </p:cNvPr>
          <p:cNvPicPr>
            <a:picLocks noChangeAspect="1" noChangeArrowheads="1"/>
          </p:cNvPicPr>
          <p:nvPr/>
        </p:nvPicPr>
        <p:blipFill>
          <a:blip r:embed="rId3" cstate="print"/>
          <a:srcRect l="20956" r="60294"/>
          <a:stretch>
            <a:fillRect/>
          </a:stretch>
        </p:blipFill>
        <p:spPr bwMode="auto">
          <a:xfrm>
            <a:off x="6357950" y="1571612"/>
            <a:ext cx="1214446" cy="3295651"/>
          </a:xfrm>
          <a:prstGeom prst="rect">
            <a:avLst/>
          </a:prstGeom>
          <a:noFill/>
        </p:spPr>
      </p:pic>
      <p:pic>
        <p:nvPicPr>
          <p:cNvPr id="14" name="Picture 2" descr="http://www.dv-reclama.ru/download/2011/obraz_olimpiady_7.jpg">
            <a:hlinkClick r:id="rId8" action="ppaction://hlinksldjump"/>
          </p:cNvPr>
          <p:cNvPicPr>
            <a:picLocks noChangeAspect="1" noChangeArrowheads="1"/>
          </p:cNvPicPr>
          <p:nvPr/>
        </p:nvPicPr>
        <p:blipFill>
          <a:blip r:embed="rId3" cstate="print"/>
          <a:srcRect l="60662" r="20588"/>
          <a:stretch>
            <a:fillRect/>
          </a:stretch>
        </p:blipFill>
        <p:spPr bwMode="auto">
          <a:xfrm>
            <a:off x="7715272" y="1571612"/>
            <a:ext cx="1214446" cy="3295651"/>
          </a:xfrm>
          <a:prstGeom prst="rect">
            <a:avLst/>
          </a:prstGeom>
          <a:noFill/>
        </p:spPr>
      </p:pic>
      <p:pic>
        <p:nvPicPr>
          <p:cNvPr id="15" name="Рисунок 14" descr="http://images4.wikia.nocookie.net/__cb20110629141037/science/ru/images/thumb/f/fc/Olympic_flag_transparent.svg/640px-Olympic_flag_transparent.svg.png">
            <a:hlinkClick r:id="rId9"/>
          </p:cNvPr>
          <p:cNvPicPr/>
          <p:nvPr/>
        </p:nvPicPr>
        <p:blipFill>
          <a:blip r:embed="rId10"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
        <p:nvSpPr>
          <p:cNvPr id="16" name="Прямоугольник 15"/>
          <p:cNvSpPr/>
          <p:nvPr/>
        </p:nvSpPr>
        <p:spPr>
          <a:xfrm>
            <a:off x="285720" y="5214950"/>
            <a:ext cx="1214446"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b="1" dirty="0" smtClean="0">
                <a:solidFill>
                  <a:srgbClr val="C00000"/>
                </a:solidFill>
                <a:latin typeface="Times New Roman" pitchFamily="18" charset="0"/>
                <a:cs typeface="Times New Roman" pitchFamily="18" charset="0"/>
              </a:rPr>
              <a:t>1</a:t>
            </a:r>
          </a:p>
          <a:p>
            <a:pPr algn="ctr"/>
            <a:r>
              <a:rPr lang="ru-RU" sz="2800" b="1" dirty="0" smtClean="0">
                <a:solidFill>
                  <a:srgbClr val="C00000"/>
                </a:solidFill>
                <a:latin typeface="Times New Roman" pitchFamily="18" charset="0"/>
                <a:cs typeface="Times New Roman" pitchFamily="18" charset="0"/>
              </a:rPr>
              <a:t> ТУР</a:t>
            </a:r>
            <a:endParaRPr lang="ru-RU" sz="2800" b="1" dirty="0">
              <a:solidFill>
                <a:srgbClr val="C00000"/>
              </a:solidFill>
              <a:latin typeface="Times New Roman" pitchFamily="18" charset="0"/>
              <a:cs typeface="Times New Roman" pitchFamily="18" charset="0"/>
            </a:endParaRPr>
          </a:p>
        </p:txBody>
      </p:sp>
      <p:sp>
        <p:nvSpPr>
          <p:cNvPr id="17" name="Прямоугольник 16">
            <a:hlinkClick r:id="rId4" action="ppaction://hlinksldjump"/>
          </p:cNvPr>
          <p:cNvSpPr/>
          <p:nvPr/>
        </p:nvSpPr>
        <p:spPr>
          <a:xfrm>
            <a:off x="1857356" y="5214950"/>
            <a:ext cx="1214446" cy="10715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smtClean="0">
                <a:solidFill>
                  <a:srgbClr val="C00000"/>
                </a:solidFill>
                <a:latin typeface="Times New Roman" pitchFamily="18" charset="0"/>
                <a:cs typeface="Times New Roman" pitchFamily="18" charset="0"/>
              </a:rPr>
              <a:t>2</a:t>
            </a:r>
          </a:p>
          <a:p>
            <a:pPr algn="ctr"/>
            <a:r>
              <a:rPr lang="ru-RU" sz="2800" b="1" dirty="0" smtClean="0">
                <a:solidFill>
                  <a:srgbClr val="C00000"/>
                </a:solidFill>
                <a:latin typeface="Times New Roman" pitchFamily="18" charset="0"/>
                <a:cs typeface="Times New Roman" pitchFamily="18" charset="0"/>
              </a:rPr>
              <a:t> ТУР</a:t>
            </a:r>
            <a:endParaRPr lang="ru-RU" sz="2800" b="1" dirty="0">
              <a:solidFill>
                <a:srgbClr val="C00000"/>
              </a:solidFill>
              <a:latin typeface="Times New Roman" pitchFamily="18" charset="0"/>
              <a:cs typeface="Times New Roman" pitchFamily="18" charset="0"/>
            </a:endParaRPr>
          </a:p>
        </p:txBody>
      </p:sp>
      <p:sp>
        <p:nvSpPr>
          <p:cNvPr id="18" name="Прямоугольник 17">
            <a:hlinkClick r:id="rId5" action="ppaction://hlinksldjump"/>
          </p:cNvPr>
          <p:cNvSpPr/>
          <p:nvPr/>
        </p:nvSpPr>
        <p:spPr>
          <a:xfrm>
            <a:off x="3286116" y="5214950"/>
            <a:ext cx="1214446" cy="107157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800" b="1" dirty="0" smtClean="0">
                <a:solidFill>
                  <a:srgbClr val="C00000"/>
                </a:solidFill>
                <a:latin typeface="Times New Roman" pitchFamily="18" charset="0"/>
                <a:cs typeface="Times New Roman" pitchFamily="18" charset="0"/>
              </a:rPr>
              <a:t>3</a:t>
            </a:r>
          </a:p>
          <a:p>
            <a:pPr algn="ctr"/>
            <a:r>
              <a:rPr lang="ru-RU" sz="2800" b="1" dirty="0" smtClean="0">
                <a:solidFill>
                  <a:srgbClr val="C00000"/>
                </a:solidFill>
                <a:latin typeface="Times New Roman" pitchFamily="18" charset="0"/>
                <a:cs typeface="Times New Roman" pitchFamily="18" charset="0"/>
              </a:rPr>
              <a:t> ТУР</a:t>
            </a:r>
            <a:endParaRPr lang="ru-RU" sz="2800" b="1" dirty="0">
              <a:solidFill>
                <a:srgbClr val="C00000"/>
              </a:solidFill>
              <a:latin typeface="Times New Roman" pitchFamily="18" charset="0"/>
              <a:cs typeface="Times New Roman" pitchFamily="18" charset="0"/>
            </a:endParaRPr>
          </a:p>
        </p:txBody>
      </p:sp>
      <p:sp>
        <p:nvSpPr>
          <p:cNvPr id="19" name="Прямоугольник 18">
            <a:hlinkClick r:id="rId6" action="ppaction://hlinksldjump"/>
          </p:cNvPr>
          <p:cNvSpPr/>
          <p:nvPr/>
        </p:nvSpPr>
        <p:spPr>
          <a:xfrm>
            <a:off x="4857752" y="5214950"/>
            <a:ext cx="1214446" cy="10715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800" b="1" dirty="0" smtClean="0">
                <a:solidFill>
                  <a:srgbClr val="C00000"/>
                </a:solidFill>
                <a:latin typeface="Times New Roman" pitchFamily="18" charset="0"/>
                <a:cs typeface="Times New Roman" pitchFamily="18" charset="0"/>
              </a:rPr>
              <a:t>4</a:t>
            </a:r>
          </a:p>
          <a:p>
            <a:pPr algn="ctr"/>
            <a:r>
              <a:rPr lang="ru-RU" sz="2800" b="1" dirty="0" smtClean="0">
                <a:solidFill>
                  <a:srgbClr val="C00000"/>
                </a:solidFill>
                <a:latin typeface="Times New Roman" pitchFamily="18" charset="0"/>
                <a:cs typeface="Times New Roman" pitchFamily="18" charset="0"/>
              </a:rPr>
              <a:t> ТУР</a:t>
            </a:r>
            <a:endParaRPr lang="ru-RU" sz="2800" b="1" dirty="0">
              <a:solidFill>
                <a:srgbClr val="C00000"/>
              </a:solidFill>
              <a:latin typeface="Times New Roman" pitchFamily="18" charset="0"/>
              <a:cs typeface="Times New Roman" pitchFamily="18" charset="0"/>
            </a:endParaRPr>
          </a:p>
        </p:txBody>
      </p:sp>
      <p:sp>
        <p:nvSpPr>
          <p:cNvPr id="20" name="Прямоугольник 19">
            <a:hlinkClick r:id="rId7" action="ppaction://hlinksldjump"/>
          </p:cNvPr>
          <p:cNvSpPr/>
          <p:nvPr/>
        </p:nvSpPr>
        <p:spPr>
          <a:xfrm>
            <a:off x="6357950" y="5214950"/>
            <a:ext cx="1214446" cy="10715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smtClean="0">
                <a:solidFill>
                  <a:srgbClr val="C00000"/>
                </a:solidFill>
                <a:latin typeface="Times New Roman" pitchFamily="18" charset="0"/>
                <a:cs typeface="Times New Roman" pitchFamily="18" charset="0"/>
              </a:rPr>
              <a:t>5</a:t>
            </a:r>
          </a:p>
          <a:p>
            <a:pPr algn="ctr"/>
            <a:r>
              <a:rPr lang="ru-RU" sz="2800" b="1" dirty="0" smtClean="0">
                <a:solidFill>
                  <a:srgbClr val="C00000"/>
                </a:solidFill>
                <a:latin typeface="Times New Roman" pitchFamily="18" charset="0"/>
                <a:cs typeface="Times New Roman" pitchFamily="18" charset="0"/>
              </a:rPr>
              <a:t> ТУР</a:t>
            </a:r>
            <a:endParaRPr lang="ru-RU" sz="2800" b="1" dirty="0">
              <a:solidFill>
                <a:srgbClr val="C00000"/>
              </a:solidFill>
              <a:latin typeface="Times New Roman" pitchFamily="18" charset="0"/>
              <a:cs typeface="Times New Roman" pitchFamily="18" charset="0"/>
            </a:endParaRPr>
          </a:p>
        </p:txBody>
      </p:sp>
      <p:sp>
        <p:nvSpPr>
          <p:cNvPr id="21" name="Прямоугольник 20">
            <a:hlinkClick r:id="rId8" action="ppaction://hlinksldjump"/>
          </p:cNvPr>
          <p:cNvSpPr/>
          <p:nvPr/>
        </p:nvSpPr>
        <p:spPr>
          <a:xfrm>
            <a:off x="7715272" y="5214950"/>
            <a:ext cx="1214446"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b="1" dirty="0" smtClean="0">
                <a:solidFill>
                  <a:srgbClr val="C00000"/>
                </a:solidFill>
                <a:latin typeface="Times New Roman" pitchFamily="18" charset="0"/>
                <a:cs typeface="Times New Roman" pitchFamily="18" charset="0"/>
              </a:rPr>
              <a:t>6</a:t>
            </a:r>
          </a:p>
          <a:p>
            <a:pPr algn="ctr"/>
            <a:r>
              <a:rPr lang="ru-RU" sz="2800" b="1" dirty="0" smtClean="0">
                <a:solidFill>
                  <a:srgbClr val="C00000"/>
                </a:solidFill>
                <a:latin typeface="Times New Roman" pitchFamily="18" charset="0"/>
                <a:cs typeface="Times New Roman" pitchFamily="18" charset="0"/>
              </a:rPr>
              <a:t> ТУР</a:t>
            </a:r>
            <a:endParaRPr lang="ru-RU" sz="28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Прямоугольник 3">
            <a:hlinkClick r:id="rId2" action="ppaction://hlinksldjump"/>
          </p:cNvPr>
          <p:cNvSpPr/>
          <p:nvPr/>
        </p:nvSpPr>
        <p:spPr>
          <a:xfrm>
            <a:off x="428596" y="2071678"/>
            <a:ext cx="1143008" cy="100013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2" action="ppaction://hlinksldjump"/>
              </a:rPr>
              <a:t>1</a:t>
            </a:r>
            <a:endParaRPr lang="ru-RU" sz="3200" b="1" dirty="0">
              <a:solidFill>
                <a:srgbClr val="C00000"/>
              </a:solidFill>
              <a:latin typeface="Times New Roman" pitchFamily="18" charset="0"/>
              <a:cs typeface="Times New Roman" pitchFamily="18" charset="0"/>
            </a:endParaRPr>
          </a:p>
        </p:txBody>
      </p:sp>
      <p:sp>
        <p:nvSpPr>
          <p:cNvPr id="5" name="Прямоугольник 4">
            <a:hlinkClick r:id="rId3" action="ppaction://hlinksldjump"/>
          </p:cNvPr>
          <p:cNvSpPr/>
          <p:nvPr/>
        </p:nvSpPr>
        <p:spPr>
          <a:xfrm>
            <a:off x="1785918" y="2071678"/>
            <a:ext cx="1143008" cy="100013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3" action="ppaction://hlinksldjump"/>
              </a:rPr>
              <a:t>2</a:t>
            </a:r>
            <a:endParaRPr lang="ru-RU" sz="3200" b="1" dirty="0">
              <a:solidFill>
                <a:srgbClr val="C00000"/>
              </a:solidFill>
              <a:latin typeface="Times New Roman" pitchFamily="18" charset="0"/>
              <a:cs typeface="Times New Roman" pitchFamily="18" charset="0"/>
            </a:endParaRPr>
          </a:p>
        </p:txBody>
      </p:sp>
      <p:sp>
        <p:nvSpPr>
          <p:cNvPr id="6" name="Прямоугольник 5">
            <a:hlinkClick r:id="rId4" action="ppaction://hlinksldjump"/>
          </p:cNvPr>
          <p:cNvSpPr/>
          <p:nvPr/>
        </p:nvSpPr>
        <p:spPr>
          <a:xfrm>
            <a:off x="3143240" y="2071678"/>
            <a:ext cx="1143008" cy="100013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4" action="ppaction://hlinksldjump"/>
              </a:rPr>
              <a:t>3</a:t>
            </a:r>
            <a:endParaRPr lang="ru-RU" sz="3200" b="1" dirty="0">
              <a:solidFill>
                <a:srgbClr val="C00000"/>
              </a:solidFill>
              <a:latin typeface="Times New Roman" pitchFamily="18" charset="0"/>
              <a:cs typeface="Times New Roman" pitchFamily="18" charset="0"/>
            </a:endParaRPr>
          </a:p>
        </p:txBody>
      </p:sp>
      <p:sp>
        <p:nvSpPr>
          <p:cNvPr id="8" name="Прямоугольник 7">
            <a:hlinkClick r:id="rId5" action="ppaction://hlinksldjump"/>
          </p:cNvPr>
          <p:cNvSpPr/>
          <p:nvPr/>
        </p:nvSpPr>
        <p:spPr>
          <a:xfrm>
            <a:off x="500034" y="3571876"/>
            <a:ext cx="1143008" cy="100013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5" action="ppaction://hlinksldjump"/>
              </a:rPr>
              <a:t>5</a:t>
            </a:r>
            <a:endParaRPr lang="ru-RU" sz="3200" b="1" dirty="0">
              <a:solidFill>
                <a:srgbClr val="C00000"/>
              </a:solidFill>
              <a:latin typeface="Times New Roman" pitchFamily="18" charset="0"/>
              <a:cs typeface="Times New Roman" pitchFamily="18" charset="0"/>
            </a:endParaRPr>
          </a:p>
        </p:txBody>
      </p:sp>
      <p:sp>
        <p:nvSpPr>
          <p:cNvPr id="9" name="Прямоугольник 8">
            <a:hlinkClick r:id="rId6" action="ppaction://hlinksldjump"/>
          </p:cNvPr>
          <p:cNvSpPr/>
          <p:nvPr/>
        </p:nvSpPr>
        <p:spPr>
          <a:xfrm>
            <a:off x="4429124" y="2071678"/>
            <a:ext cx="1143008" cy="100013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6" action="ppaction://hlinksldjump"/>
              </a:rPr>
              <a:t>4</a:t>
            </a:r>
            <a:endParaRPr lang="ru-RU" sz="3200" b="1" dirty="0">
              <a:solidFill>
                <a:srgbClr val="C00000"/>
              </a:solidFill>
              <a:latin typeface="Times New Roman" pitchFamily="18" charset="0"/>
              <a:cs typeface="Times New Roman" pitchFamily="18" charset="0"/>
            </a:endParaRPr>
          </a:p>
        </p:txBody>
      </p:sp>
      <p:sp>
        <p:nvSpPr>
          <p:cNvPr id="10" name="Прямоугольник 9">
            <a:hlinkClick r:id="rId7" action="ppaction://hlinksldjump"/>
          </p:cNvPr>
          <p:cNvSpPr/>
          <p:nvPr/>
        </p:nvSpPr>
        <p:spPr>
          <a:xfrm>
            <a:off x="1785918" y="3571876"/>
            <a:ext cx="1143008" cy="100013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7" action="ppaction://hlinksldjump"/>
              </a:rPr>
              <a:t>6</a:t>
            </a:r>
            <a:endParaRPr lang="ru-RU" sz="3200" b="1" dirty="0">
              <a:solidFill>
                <a:srgbClr val="C00000"/>
              </a:solidFill>
              <a:latin typeface="Times New Roman" pitchFamily="18" charset="0"/>
              <a:cs typeface="Times New Roman" pitchFamily="18" charset="0"/>
            </a:endParaRPr>
          </a:p>
        </p:txBody>
      </p:sp>
      <p:sp>
        <p:nvSpPr>
          <p:cNvPr id="11" name="Прямоугольник 10">
            <a:hlinkClick r:id="rId8" action="ppaction://hlinksldjump"/>
          </p:cNvPr>
          <p:cNvSpPr/>
          <p:nvPr/>
        </p:nvSpPr>
        <p:spPr>
          <a:xfrm>
            <a:off x="3143240" y="3571876"/>
            <a:ext cx="1143008" cy="100013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8" action="ppaction://hlinksldjump"/>
              </a:rPr>
              <a:t>7</a:t>
            </a:r>
            <a:endParaRPr lang="ru-RU" sz="3200" b="1" dirty="0">
              <a:solidFill>
                <a:srgbClr val="C00000"/>
              </a:solidFill>
              <a:latin typeface="Times New Roman" pitchFamily="18" charset="0"/>
              <a:cs typeface="Times New Roman" pitchFamily="18" charset="0"/>
            </a:endParaRPr>
          </a:p>
        </p:txBody>
      </p:sp>
      <p:sp>
        <p:nvSpPr>
          <p:cNvPr id="12" name="Прямоугольник 11">
            <a:hlinkClick r:id="rId9" action="ppaction://hlinksldjump"/>
          </p:cNvPr>
          <p:cNvSpPr/>
          <p:nvPr/>
        </p:nvSpPr>
        <p:spPr>
          <a:xfrm>
            <a:off x="4429124" y="3571876"/>
            <a:ext cx="1143008" cy="100013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9" action="ppaction://hlinksldjump"/>
              </a:rPr>
              <a:t>8</a:t>
            </a:r>
            <a:endParaRPr lang="ru-RU" sz="3200" b="1" dirty="0">
              <a:solidFill>
                <a:srgbClr val="C00000"/>
              </a:solidFill>
              <a:latin typeface="Times New Roman" pitchFamily="18" charset="0"/>
              <a:cs typeface="Times New Roman" pitchFamily="18" charset="0"/>
            </a:endParaRPr>
          </a:p>
        </p:txBody>
      </p:sp>
      <p:pic>
        <p:nvPicPr>
          <p:cNvPr id="15" name="Picture 2" descr="http://www.dv-reclama.ru/download/2011/obraz_olimpiady_7.jpg">
            <a:hlinkClick r:id="rId10"/>
          </p:cNvPr>
          <p:cNvPicPr>
            <a:picLocks noChangeAspect="1" noChangeArrowheads="1"/>
          </p:cNvPicPr>
          <p:nvPr/>
        </p:nvPicPr>
        <p:blipFill>
          <a:blip r:embed="rId11" cstate="print"/>
          <a:srcRect l="80515"/>
          <a:stretch>
            <a:fillRect/>
          </a:stretch>
        </p:blipFill>
        <p:spPr bwMode="auto">
          <a:xfrm>
            <a:off x="7143768" y="0"/>
            <a:ext cx="2000232" cy="6858000"/>
          </a:xfrm>
          <a:prstGeom prst="rect">
            <a:avLst/>
          </a:prstGeom>
          <a:noFill/>
        </p:spPr>
      </p:pic>
      <p:pic>
        <p:nvPicPr>
          <p:cNvPr id="13" name="Рисунок 12" descr="http://images4.wikia.nocookie.net/__cb20110629141037/science/ru/images/thumb/f/fc/Olympic_flag_transparent.svg/640px-Olympic_flag_transparent.svg.png">
            <a:hlinkClick r:id="rId12" action="ppaction://hlinksldjump"/>
          </p:cNvPr>
          <p:cNvPicPr/>
          <p:nvPr/>
        </p:nvPicPr>
        <p:blipFill>
          <a:blip r:embed="rId13"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0298" y="0"/>
            <a:ext cx="4643470" cy="6858000"/>
          </a:xfrm>
        </p:spPr>
        <p:txBody>
          <a:bodyPr>
            <a:normAutofit/>
          </a:bodyPr>
          <a:lstStyle/>
          <a:p>
            <a:pPr algn="ctr">
              <a:buNone/>
            </a:pPr>
            <a:r>
              <a:rPr lang="ru-RU" sz="2800" dirty="0" smtClean="0">
                <a:latin typeface="Times New Roman" pitchFamily="18" charset="0"/>
                <a:cs typeface="Times New Roman" pitchFamily="18" charset="0"/>
              </a:rPr>
              <a:t>Российская спортсменка, олимпийская чемпиона по лыжным гонкам в Турине. Мастер спорта России международного класса. Почётный гражданин Томской области.</a:t>
            </a:r>
            <a:endParaRPr lang="ru-RU" sz="2800" dirty="0">
              <a:latin typeface="Times New Roman" pitchFamily="18" charset="0"/>
              <a:cs typeface="Times New Roman" pitchFamily="18" charset="0"/>
            </a:endParaRPr>
          </a:p>
        </p:txBody>
      </p:sp>
      <p:pic>
        <p:nvPicPr>
          <p:cNvPr id="4" name="Picture 2" descr="http://www.dv-reclama.ru/download/2011/obraz_olimpiady_7.jpg">
            <a:hlinkClick r:id="rId2"/>
          </p:cNvPr>
          <p:cNvPicPr>
            <a:picLocks noChangeAspect="1" noChangeArrowheads="1"/>
          </p:cNvPicPr>
          <p:nvPr/>
        </p:nvPicPr>
        <p:blipFill>
          <a:blip r:embed="rId3" cstate="print"/>
          <a:srcRect l="80515"/>
          <a:stretch>
            <a:fillRect/>
          </a:stretch>
        </p:blipFill>
        <p:spPr bwMode="auto">
          <a:xfrm>
            <a:off x="7143768" y="0"/>
            <a:ext cx="2000232" cy="6858000"/>
          </a:xfrm>
          <a:prstGeom prst="rect">
            <a:avLst/>
          </a:prstGeom>
          <a:noFill/>
        </p:spPr>
      </p:pic>
      <p:sp>
        <p:nvSpPr>
          <p:cNvPr id="6" name="Прямоугольник 5"/>
          <p:cNvSpPr/>
          <p:nvPr/>
        </p:nvSpPr>
        <p:spPr>
          <a:xfrm>
            <a:off x="2428860" y="4786322"/>
            <a:ext cx="4143404" cy="10715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Наталья Баранова</a:t>
            </a:r>
            <a:endParaRPr lang="ru-RU" sz="2400" dirty="0">
              <a:solidFill>
                <a:srgbClr val="C00000"/>
              </a:solidFill>
              <a:latin typeface="Times New Roman" pitchFamily="18" charset="0"/>
              <a:cs typeface="Times New Roman" pitchFamily="18" charset="0"/>
            </a:endParaRPr>
          </a:p>
        </p:txBody>
      </p:sp>
      <p:pic>
        <p:nvPicPr>
          <p:cNvPr id="2052" name="Picture 4" descr="http://atomsib.ru/sci/social_polics/baranova.jpg">
            <a:hlinkClick r:id="rId4"/>
          </p:cNvPr>
          <p:cNvPicPr>
            <a:picLocks noChangeAspect="1" noChangeArrowheads="1"/>
          </p:cNvPicPr>
          <p:nvPr/>
        </p:nvPicPr>
        <p:blipFill>
          <a:blip r:embed="rId5" cstate="print"/>
          <a:srcRect/>
          <a:stretch>
            <a:fillRect/>
          </a:stretch>
        </p:blipFill>
        <p:spPr bwMode="auto">
          <a:xfrm>
            <a:off x="0" y="0"/>
            <a:ext cx="2590800" cy="3886201"/>
          </a:xfrm>
          <a:prstGeom prst="rect">
            <a:avLst/>
          </a:prstGeom>
          <a:noFill/>
        </p:spPr>
      </p:pic>
      <p:pic>
        <p:nvPicPr>
          <p:cNvPr id="7" name="Рисунок 6" descr="http://images4.wikia.nocookie.net/__cb20110629141037/science/ru/images/thumb/f/fc/Olympic_flag_transparent.svg/640px-Olympic_flag_transparent.svg.png">
            <a:hlinkClick r:id="rId6" action="ppaction://hlinksldjump"/>
          </p:cNvPr>
          <p:cNvPicPr/>
          <p:nvPr/>
        </p:nvPicPr>
        <p:blipFill>
          <a:blip r:embed="rId7" cstate="print"/>
          <a:srcRect l="8971" t="6077" r="5691" b="10862"/>
          <a:stretch>
            <a:fillRect/>
          </a:stretch>
        </p:blipFill>
        <p:spPr bwMode="auto">
          <a:xfrm>
            <a:off x="179512" y="3861048"/>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0298" y="0"/>
            <a:ext cx="4643470" cy="6858000"/>
          </a:xfrm>
        </p:spPr>
        <p:txBody>
          <a:bodyPr>
            <a:normAutofit/>
          </a:bodyPr>
          <a:lstStyle/>
          <a:p>
            <a:pPr algn="ctr">
              <a:buNone/>
            </a:pPr>
            <a:r>
              <a:rPr lang="ru-RU" sz="2400" dirty="0" smtClean="0">
                <a:latin typeface="Times New Roman" pitchFamily="18" charset="0"/>
                <a:cs typeface="Times New Roman" pitchFamily="18" charset="0"/>
              </a:rPr>
              <a:t>Российская прыгунья с шестом. Двукратная олимпийская чемпионка (2004, 2008), обладательница бронзовой медали Олимпийских игр 2012 года. Обладательница 28 мировых рекордов в прыжках с шестом среди женщин. 22 июля 2005 года на соревнованиях в Лондоне впервые в истории женских прыжков с шестом взяла высоту пять метров.</a:t>
            </a:r>
          </a:p>
          <a:p>
            <a:pPr algn="ctr">
              <a:buNone/>
            </a:pPr>
            <a:endParaRPr lang="ru-RU" sz="2800" dirty="0">
              <a:latin typeface="Times New Roman" pitchFamily="18" charset="0"/>
              <a:cs typeface="Times New Roman" pitchFamily="18" charset="0"/>
            </a:endParaRPr>
          </a:p>
        </p:txBody>
      </p:sp>
      <p:pic>
        <p:nvPicPr>
          <p:cNvPr id="4" name="Picture 2" descr="http://www.dv-reclama.ru/download/2011/obraz_olimpiady_7.jpg">
            <a:hlinkClick r:id="rId2"/>
          </p:cNvPr>
          <p:cNvPicPr>
            <a:picLocks noChangeAspect="1" noChangeArrowheads="1"/>
          </p:cNvPicPr>
          <p:nvPr/>
        </p:nvPicPr>
        <p:blipFill>
          <a:blip r:embed="rId3" cstate="print"/>
          <a:srcRect l="80515"/>
          <a:stretch>
            <a:fillRect/>
          </a:stretch>
        </p:blipFill>
        <p:spPr bwMode="auto">
          <a:xfrm>
            <a:off x="7143768" y="0"/>
            <a:ext cx="2000232" cy="6858000"/>
          </a:xfrm>
          <a:prstGeom prst="rect">
            <a:avLst/>
          </a:prstGeom>
          <a:noFill/>
        </p:spPr>
      </p:pic>
      <p:sp>
        <p:nvSpPr>
          <p:cNvPr id="6" name="Прямоугольник 5"/>
          <p:cNvSpPr/>
          <p:nvPr/>
        </p:nvSpPr>
        <p:spPr>
          <a:xfrm>
            <a:off x="2786050" y="5072074"/>
            <a:ext cx="4143404" cy="10715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Елена </a:t>
            </a:r>
            <a:r>
              <a:rPr lang="ru-RU" sz="2400" b="1" dirty="0" err="1" smtClean="0">
                <a:solidFill>
                  <a:srgbClr val="C00000"/>
                </a:solidFill>
                <a:latin typeface="Times New Roman" pitchFamily="18" charset="0"/>
                <a:cs typeface="Times New Roman" pitchFamily="18" charset="0"/>
              </a:rPr>
              <a:t>Исинбаева</a:t>
            </a:r>
            <a:endParaRPr lang="ru-RU" sz="2400" dirty="0">
              <a:solidFill>
                <a:srgbClr val="C00000"/>
              </a:solidFill>
              <a:latin typeface="Times New Roman" pitchFamily="18" charset="0"/>
              <a:cs typeface="Times New Roman" pitchFamily="18" charset="0"/>
            </a:endParaRPr>
          </a:p>
        </p:txBody>
      </p:sp>
      <p:pic>
        <p:nvPicPr>
          <p:cNvPr id="44034" name="Picture 2" descr="http://img0.liveinternet.ru/images/attach/c/0/48/111/48111588_lena2.jpg">
            <a:hlinkClick r:id="rId4"/>
          </p:cNvPr>
          <p:cNvPicPr>
            <a:picLocks noChangeAspect="1" noChangeArrowheads="1"/>
          </p:cNvPicPr>
          <p:nvPr/>
        </p:nvPicPr>
        <p:blipFill>
          <a:blip r:embed="rId5" cstate="print"/>
          <a:srcRect/>
          <a:stretch>
            <a:fillRect/>
          </a:stretch>
        </p:blipFill>
        <p:spPr bwMode="auto">
          <a:xfrm>
            <a:off x="0" y="0"/>
            <a:ext cx="2619375" cy="3886201"/>
          </a:xfrm>
          <a:prstGeom prst="rect">
            <a:avLst/>
          </a:prstGeom>
          <a:noFill/>
        </p:spPr>
      </p:pic>
      <p:pic>
        <p:nvPicPr>
          <p:cNvPr id="7" name="Рисунок 6" descr="http://images4.wikia.nocookie.net/__cb20110629141037/science/ru/images/thumb/f/fc/Olympic_flag_transparent.svg/640px-Olympic_flag_transparent.svg.png">
            <a:hlinkClick r:id="rId6" action="ppaction://hlinksldjump"/>
          </p:cNvPr>
          <p:cNvPicPr/>
          <p:nvPr/>
        </p:nvPicPr>
        <p:blipFill>
          <a:blip r:embed="rId7" cstate="print"/>
          <a:srcRect l="8971" t="6077" r="5691" b="10862"/>
          <a:stretch>
            <a:fillRect/>
          </a:stretch>
        </p:blipFill>
        <p:spPr bwMode="auto">
          <a:xfrm>
            <a:off x="323528" y="4077072"/>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0298" y="0"/>
            <a:ext cx="4643470" cy="6858000"/>
          </a:xfrm>
        </p:spPr>
        <p:txBody>
          <a:bodyPr>
            <a:normAutofit/>
          </a:bodyPr>
          <a:lstStyle/>
          <a:p>
            <a:pPr algn="ctr">
              <a:buNone/>
            </a:pPr>
            <a:r>
              <a:rPr lang="ru-RU" sz="2400" dirty="0" smtClean="0">
                <a:latin typeface="Times New Roman" pitchFamily="18" charset="0"/>
                <a:cs typeface="Times New Roman" pitchFamily="18" charset="0"/>
              </a:rPr>
              <a:t>Российский фигурист, заслуженный мастер спорта России. Олимпийский чемпион 2002 года, четырёхкратный чемпион мира (1998, 1999, 2000 и 2002 годы), трёхкратный чемпион Европы (1998, 1999, 2002 годы), двукратный победитель финалов Гран-при по фигурному катанию, двукратный чемпион мира среди профессионалов</a:t>
            </a:r>
            <a:endParaRPr lang="ru-RU" sz="2400" dirty="0">
              <a:latin typeface="Times New Roman" pitchFamily="18" charset="0"/>
              <a:cs typeface="Times New Roman" pitchFamily="18" charset="0"/>
            </a:endParaRPr>
          </a:p>
        </p:txBody>
      </p:sp>
      <p:pic>
        <p:nvPicPr>
          <p:cNvPr id="4" name="Picture 2" descr="http://www.dv-reclama.ru/download/2011/obraz_olimpiady_7.jpg">
            <a:hlinkClick r:id="rId2"/>
          </p:cNvPr>
          <p:cNvPicPr>
            <a:picLocks noChangeAspect="1" noChangeArrowheads="1"/>
          </p:cNvPicPr>
          <p:nvPr/>
        </p:nvPicPr>
        <p:blipFill>
          <a:blip r:embed="rId3" cstate="print"/>
          <a:srcRect l="80515"/>
          <a:stretch>
            <a:fillRect/>
          </a:stretch>
        </p:blipFill>
        <p:spPr bwMode="auto">
          <a:xfrm>
            <a:off x="7143768" y="0"/>
            <a:ext cx="2000232" cy="6858000"/>
          </a:xfrm>
          <a:prstGeom prst="rect">
            <a:avLst/>
          </a:prstGeom>
          <a:noFill/>
        </p:spPr>
      </p:pic>
      <p:sp>
        <p:nvSpPr>
          <p:cNvPr id="6" name="Прямоугольник 5"/>
          <p:cNvSpPr/>
          <p:nvPr/>
        </p:nvSpPr>
        <p:spPr>
          <a:xfrm>
            <a:off x="2786050" y="5072074"/>
            <a:ext cx="4143404" cy="10715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ru-RU" sz="2400" b="1" dirty="0" smtClean="0">
                <a:solidFill>
                  <a:srgbClr val="C00000"/>
                </a:solidFill>
                <a:latin typeface="Times New Roman" pitchFamily="18" charset="0"/>
                <a:cs typeface="Times New Roman" pitchFamily="18" charset="0"/>
              </a:rPr>
              <a:t>Алексей </a:t>
            </a:r>
            <a:r>
              <a:rPr lang="ru-RU" sz="2400" b="1" dirty="0" err="1" smtClean="0">
                <a:solidFill>
                  <a:srgbClr val="C00000"/>
                </a:solidFill>
                <a:latin typeface="Times New Roman" pitchFamily="18" charset="0"/>
                <a:cs typeface="Times New Roman" pitchFamily="18" charset="0"/>
              </a:rPr>
              <a:t>Ягудин</a:t>
            </a:r>
            <a:endParaRPr lang="ru-RU" sz="2400" dirty="0" smtClean="0">
              <a:solidFill>
                <a:srgbClr val="C00000"/>
              </a:solidFill>
              <a:latin typeface="Times New Roman" pitchFamily="18" charset="0"/>
              <a:cs typeface="Times New Roman" pitchFamily="18" charset="0"/>
            </a:endParaRPr>
          </a:p>
          <a:p>
            <a:pPr algn="ctr"/>
            <a:endParaRPr lang="ru-RU" sz="2400" dirty="0">
              <a:solidFill>
                <a:srgbClr val="C00000"/>
              </a:solidFill>
              <a:latin typeface="Times New Roman" pitchFamily="18" charset="0"/>
              <a:cs typeface="Times New Roman" pitchFamily="18" charset="0"/>
            </a:endParaRPr>
          </a:p>
        </p:txBody>
      </p:sp>
      <p:pic>
        <p:nvPicPr>
          <p:cNvPr id="45059" name="Picture 3" descr="http://www.ipb.su/uploads/ipbsu/myhaven/av-824.jpg">
            <a:hlinkClick r:id="rId4"/>
          </p:cNvPr>
          <p:cNvPicPr>
            <a:picLocks noChangeAspect="1" noChangeArrowheads="1"/>
          </p:cNvPicPr>
          <p:nvPr/>
        </p:nvPicPr>
        <p:blipFill>
          <a:blip r:embed="rId5" cstate="print"/>
          <a:srcRect l="13043" b="2573"/>
          <a:stretch>
            <a:fillRect/>
          </a:stretch>
        </p:blipFill>
        <p:spPr bwMode="auto">
          <a:xfrm>
            <a:off x="0" y="0"/>
            <a:ext cx="2857529" cy="3786214"/>
          </a:xfrm>
          <a:prstGeom prst="rect">
            <a:avLst/>
          </a:prstGeom>
          <a:noFill/>
        </p:spPr>
      </p:pic>
      <p:pic>
        <p:nvPicPr>
          <p:cNvPr id="7" name="Рисунок 6" descr="http://images4.wikia.nocookie.net/__cb20110629141037/science/ru/images/thumb/f/fc/Olympic_flag_transparent.svg/640px-Olympic_flag_transparent.svg.png">
            <a:hlinkClick r:id="rId6" action="ppaction://hlinksldjump"/>
          </p:cNvPr>
          <p:cNvPicPr/>
          <p:nvPr/>
        </p:nvPicPr>
        <p:blipFill>
          <a:blip r:embed="rId7" cstate="print"/>
          <a:srcRect l="8971" t="6077" r="5691" b="10862"/>
          <a:stretch>
            <a:fillRect/>
          </a:stretch>
        </p:blipFill>
        <p:spPr bwMode="auto">
          <a:xfrm>
            <a:off x="395536" y="3861048"/>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0298" y="0"/>
            <a:ext cx="4643470" cy="6858000"/>
          </a:xfrm>
        </p:spPr>
        <p:txBody>
          <a:bodyPr>
            <a:normAutofit/>
          </a:bodyPr>
          <a:lstStyle/>
          <a:p>
            <a:pPr algn="ctr">
              <a:buNone/>
            </a:pPr>
            <a:r>
              <a:rPr lang="ru-RU" sz="2400" dirty="0" smtClean="0">
                <a:latin typeface="Times New Roman" pitchFamily="18" charset="0"/>
                <a:cs typeface="Times New Roman" pitchFamily="18" charset="0"/>
              </a:rPr>
              <a:t>Российская </a:t>
            </a:r>
            <a:r>
              <a:rPr lang="ru-RU" sz="2400" dirty="0" err="1" smtClean="0">
                <a:latin typeface="Times New Roman" pitchFamily="18" charset="0"/>
                <a:cs typeface="Times New Roman" pitchFamily="18" charset="0"/>
              </a:rPr>
              <a:t>биатлонистка</a:t>
            </a:r>
            <a:r>
              <a:rPr lang="ru-RU" sz="2400" dirty="0" smtClean="0">
                <a:latin typeface="Times New Roman" pitchFamily="18" charset="0"/>
                <a:cs typeface="Times New Roman" pitchFamily="18" charset="0"/>
              </a:rPr>
              <a:t>. Двукратная олимпийская чемпионка в эстафете (2006, 2010), трехкратная чемпионка мира, заслуженный мастер спорта России, член сборной России с 2001 года.</a:t>
            </a:r>
            <a:endParaRPr lang="ru-RU" sz="2400" dirty="0">
              <a:latin typeface="Times New Roman" pitchFamily="18" charset="0"/>
              <a:cs typeface="Times New Roman" pitchFamily="18" charset="0"/>
            </a:endParaRPr>
          </a:p>
        </p:txBody>
      </p:sp>
      <p:pic>
        <p:nvPicPr>
          <p:cNvPr id="4" name="Picture 2" descr="http://www.dv-reclama.ru/download/2011/obraz_olimpiady_7.jpg">
            <a:hlinkClick r:id="rId2"/>
          </p:cNvPr>
          <p:cNvPicPr>
            <a:picLocks noChangeAspect="1" noChangeArrowheads="1"/>
          </p:cNvPicPr>
          <p:nvPr/>
        </p:nvPicPr>
        <p:blipFill>
          <a:blip r:embed="rId3" cstate="print"/>
          <a:srcRect l="80515"/>
          <a:stretch>
            <a:fillRect/>
          </a:stretch>
        </p:blipFill>
        <p:spPr bwMode="auto">
          <a:xfrm>
            <a:off x="7143768" y="0"/>
            <a:ext cx="2000232" cy="6858000"/>
          </a:xfrm>
          <a:prstGeom prst="rect">
            <a:avLst/>
          </a:prstGeom>
          <a:noFill/>
        </p:spPr>
      </p:pic>
      <p:sp>
        <p:nvSpPr>
          <p:cNvPr id="6" name="Прямоугольник 5"/>
          <p:cNvSpPr/>
          <p:nvPr/>
        </p:nvSpPr>
        <p:spPr>
          <a:xfrm>
            <a:off x="2786050" y="5072074"/>
            <a:ext cx="4143404" cy="10715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Ольга Зайцева</a:t>
            </a:r>
            <a:endParaRPr lang="ru-RU" sz="2400" b="1" dirty="0">
              <a:solidFill>
                <a:srgbClr val="C00000"/>
              </a:solidFill>
              <a:latin typeface="Times New Roman" pitchFamily="18" charset="0"/>
              <a:cs typeface="Times New Roman" pitchFamily="18" charset="0"/>
            </a:endParaRPr>
          </a:p>
        </p:txBody>
      </p:sp>
      <p:pic>
        <p:nvPicPr>
          <p:cNvPr id="47106" name="Picture 2" descr="http://stat18.privet.ru/lr/0a18031d57e7a51ef494226500d8a7dd">
            <a:hlinkClick r:id="rId4"/>
          </p:cNvPr>
          <p:cNvPicPr>
            <a:picLocks noChangeAspect="1" noChangeArrowheads="1"/>
          </p:cNvPicPr>
          <p:nvPr/>
        </p:nvPicPr>
        <p:blipFill>
          <a:blip r:embed="rId5" cstate="print"/>
          <a:srcRect/>
          <a:stretch>
            <a:fillRect/>
          </a:stretch>
        </p:blipFill>
        <p:spPr bwMode="auto">
          <a:xfrm>
            <a:off x="0" y="0"/>
            <a:ext cx="2771775" cy="3886201"/>
          </a:xfrm>
          <a:prstGeom prst="rect">
            <a:avLst/>
          </a:prstGeom>
          <a:noFill/>
        </p:spPr>
      </p:pic>
      <p:pic>
        <p:nvPicPr>
          <p:cNvPr id="7" name="Рисунок 6" descr="http://images4.wikia.nocookie.net/__cb20110629141037/science/ru/images/thumb/f/fc/Olympic_flag_transparent.svg/640px-Olympic_flag_transparent.svg.png">
            <a:hlinkClick r:id="rId6" action="ppaction://hlinksldjump"/>
          </p:cNvPr>
          <p:cNvPicPr/>
          <p:nvPr/>
        </p:nvPicPr>
        <p:blipFill>
          <a:blip r:embed="rId7" cstate="print"/>
          <a:srcRect l="8971" t="6077" r="5691" b="10862"/>
          <a:stretch>
            <a:fillRect/>
          </a:stretch>
        </p:blipFill>
        <p:spPr bwMode="auto">
          <a:xfrm>
            <a:off x="395536" y="4005064"/>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786050" y="0"/>
            <a:ext cx="4357718" cy="6858000"/>
          </a:xfrm>
        </p:spPr>
        <p:txBody>
          <a:bodyPr>
            <a:normAutofit/>
          </a:bodyPr>
          <a:lstStyle/>
          <a:p>
            <a:pPr algn="ctr">
              <a:buNone/>
            </a:pPr>
            <a:r>
              <a:rPr lang="ru-RU" sz="2400" dirty="0" smtClean="0">
                <a:latin typeface="Times New Roman" pitchFamily="18" charset="0"/>
                <a:cs typeface="Times New Roman" pitchFamily="18" charset="0"/>
              </a:rPr>
              <a:t>Российский хоккеист, нападающий. Бронзовый призёр Олимпийских игр 2002 года, чемпион мира 2012 года, двукратный обладатель Кубка Стэнли (2002, 2008), чемпион России (2005). Заслуженный мастер спорта России. Член сборной России по хоккею на олимпиаде в Сочи.</a:t>
            </a:r>
            <a:endParaRPr lang="ru-RU" sz="2400" dirty="0">
              <a:latin typeface="Times New Roman" pitchFamily="18" charset="0"/>
              <a:cs typeface="Times New Roman" pitchFamily="18" charset="0"/>
            </a:endParaRPr>
          </a:p>
        </p:txBody>
      </p:sp>
      <p:pic>
        <p:nvPicPr>
          <p:cNvPr id="4" name="Picture 2" descr="http://www.dv-reclama.ru/download/2011/obraz_olimpiady_7.jpg">
            <a:hlinkClick r:id="rId2"/>
          </p:cNvPr>
          <p:cNvPicPr>
            <a:picLocks noChangeAspect="1" noChangeArrowheads="1"/>
          </p:cNvPicPr>
          <p:nvPr/>
        </p:nvPicPr>
        <p:blipFill>
          <a:blip r:embed="rId3" cstate="print"/>
          <a:srcRect l="80515"/>
          <a:stretch>
            <a:fillRect/>
          </a:stretch>
        </p:blipFill>
        <p:spPr bwMode="auto">
          <a:xfrm>
            <a:off x="7143768" y="0"/>
            <a:ext cx="2000232" cy="6858000"/>
          </a:xfrm>
          <a:prstGeom prst="rect">
            <a:avLst/>
          </a:prstGeom>
          <a:noFill/>
        </p:spPr>
      </p:pic>
      <p:sp>
        <p:nvSpPr>
          <p:cNvPr id="6" name="Прямоугольник 5"/>
          <p:cNvSpPr/>
          <p:nvPr/>
        </p:nvSpPr>
        <p:spPr>
          <a:xfrm>
            <a:off x="2857488" y="5072074"/>
            <a:ext cx="4143404" cy="10715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Павел </a:t>
            </a:r>
            <a:r>
              <a:rPr lang="ru-RU" sz="2400" b="1" dirty="0" err="1" smtClean="0">
                <a:solidFill>
                  <a:srgbClr val="C00000"/>
                </a:solidFill>
                <a:latin typeface="Times New Roman" pitchFamily="18" charset="0"/>
                <a:cs typeface="Times New Roman" pitchFamily="18" charset="0"/>
              </a:rPr>
              <a:t>Дацюк</a:t>
            </a:r>
            <a:endParaRPr lang="ru-RU" sz="2400" b="1" dirty="0">
              <a:solidFill>
                <a:srgbClr val="C00000"/>
              </a:solidFill>
              <a:latin typeface="Times New Roman" pitchFamily="18" charset="0"/>
              <a:cs typeface="Times New Roman" pitchFamily="18" charset="0"/>
            </a:endParaRPr>
          </a:p>
        </p:txBody>
      </p:sp>
      <p:pic>
        <p:nvPicPr>
          <p:cNvPr id="48130" name="Picture 2" descr="http://img.championat.com/news/big/l/t/dacjuk-finalnyj-match-byl-tjazhjolym_13382007131087313451.jpg">
            <a:hlinkClick r:id="rId4"/>
          </p:cNvPr>
          <p:cNvPicPr>
            <a:picLocks noChangeAspect="1" noChangeArrowheads="1"/>
          </p:cNvPicPr>
          <p:nvPr/>
        </p:nvPicPr>
        <p:blipFill>
          <a:blip r:embed="rId5" cstate="print"/>
          <a:srcRect l="26250"/>
          <a:stretch>
            <a:fillRect/>
          </a:stretch>
        </p:blipFill>
        <p:spPr bwMode="auto">
          <a:xfrm>
            <a:off x="0" y="0"/>
            <a:ext cx="2809868" cy="2857500"/>
          </a:xfrm>
          <a:prstGeom prst="rect">
            <a:avLst/>
          </a:prstGeom>
          <a:noFill/>
        </p:spPr>
      </p:pic>
      <p:pic>
        <p:nvPicPr>
          <p:cNvPr id="7" name="Рисунок 6" descr="http://images4.wikia.nocookie.net/__cb20110629141037/science/ru/images/thumb/f/fc/Olympic_flag_transparent.svg/640px-Olympic_flag_transparent.svg.png">
            <a:hlinkClick r:id="rId6" action="ppaction://hlinksldjump"/>
          </p:cNvPr>
          <p:cNvPicPr/>
          <p:nvPr/>
        </p:nvPicPr>
        <p:blipFill>
          <a:blip r:embed="rId7" cstate="print"/>
          <a:srcRect l="8971" t="6077" r="5691" b="10862"/>
          <a:stretch>
            <a:fillRect/>
          </a:stretch>
        </p:blipFill>
        <p:spPr bwMode="auto">
          <a:xfrm>
            <a:off x="395536" y="3212976"/>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786050" y="0"/>
            <a:ext cx="4357718" cy="6858000"/>
          </a:xfrm>
        </p:spPr>
        <p:txBody>
          <a:bodyPr>
            <a:normAutofit/>
          </a:bodyPr>
          <a:lstStyle/>
          <a:p>
            <a:pPr algn="ctr">
              <a:buNone/>
            </a:pPr>
            <a:r>
              <a:rPr lang="ru-RU" sz="2400" dirty="0" smtClean="0">
                <a:latin typeface="Times New Roman" pitchFamily="18" charset="0"/>
                <a:cs typeface="Times New Roman" pitchFamily="18" charset="0"/>
              </a:rPr>
              <a:t>Российский лыжник, вице-чемпион мира 2007 года в эстафете, бронзовый призёр в эстафете чемпионата мира 2013 года, участник Олимпийских игр в Турине и Ванкувере. Победитель многодневной лыжной гонки </a:t>
            </a:r>
            <a:r>
              <a:rPr lang="ru-RU" sz="2400" dirty="0" err="1" smtClean="0">
                <a:latin typeface="Times New Roman" pitchFamily="18" charset="0"/>
                <a:cs typeface="Times New Roman" pitchFamily="18" charset="0"/>
              </a:rPr>
              <a:t>Тур-де-Ски</a:t>
            </a:r>
            <a:r>
              <a:rPr lang="ru-RU" sz="2400" dirty="0" smtClean="0">
                <a:latin typeface="Times New Roman" pitchFamily="18" charset="0"/>
                <a:cs typeface="Times New Roman" pitchFamily="18" charset="0"/>
              </a:rPr>
              <a:t> 2013 года.</a:t>
            </a:r>
            <a:endParaRPr lang="ru-RU" sz="2400" dirty="0">
              <a:latin typeface="Times New Roman" pitchFamily="18" charset="0"/>
              <a:cs typeface="Times New Roman" pitchFamily="18" charset="0"/>
            </a:endParaRPr>
          </a:p>
        </p:txBody>
      </p:sp>
      <p:pic>
        <p:nvPicPr>
          <p:cNvPr id="4" name="Picture 2" descr="http://www.dv-reclama.ru/download/2011/obraz_olimpiady_7.jpg">
            <a:hlinkClick r:id="rId2"/>
          </p:cNvPr>
          <p:cNvPicPr>
            <a:picLocks noChangeAspect="1" noChangeArrowheads="1"/>
          </p:cNvPicPr>
          <p:nvPr/>
        </p:nvPicPr>
        <p:blipFill>
          <a:blip r:embed="rId3" cstate="print"/>
          <a:srcRect l="80515"/>
          <a:stretch>
            <a:fillRect/>
          </a:stretch>
        </p:blipFill>
        <p:spPr bwMode="auto">
          <a:xfrm>
            <a:off x="7143768" y="0"/>
            <a:ext cx="2000232" cy="6858000"/>
          </a:xfrm>
          <a:prstGeom prst="rect">
            <a:avLst/>
          </a:prstGeom>
          <a:noFill/>
        </p:spPr>
      </p:pic>
      <p:sp>
        <p:nvSpPr>
          <p:cNvPr id="6" name="Прямоугольник 5"/>
          <p:cNvSpPr/>
          <p:nvPr/>
        </p:nvSpPr>
        <p:spPr>
          <a:xfrm>
            <a:off x="2928926" y="4786322"/>
            <a:ext cx="4143404" cy="10715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Александр </a:t>
            </a:r>
            <a:r>
              <a:rPr lang="ru-RU" sz="2400" b="1" dirty="0" err="1" smtClean="0">
                <a:solidFill>
                  <a:srgbClr val="C00000"/>
                </a:solidFill>
                <a:latin typeface="Times New Roman" pitchFamily="18" charset="0"/>
                <a:cs typeface="Times New Roman" pitchFamily="18" charset="0"/>
              </a:rPr>
              <a:t>Легков</a:t>
            </a:r>
            <a:r>
              <a:rPr lang="ru-RU" sz="2400" dirty="0" smtClean="0">
                <a:solidFill>
                  <a:srgbClr val="C00000"/>
                </a:solidFill>
                <a:latin typeface="Times New Roman" pitchFamily="18" charset="0"/>
                <a:cs typeface="Times New Roman" pitchFamily="18" charset="0"/>
              </a:rPr>
              <a:t> </a:t>
            </a:r>
            <a:endParaRPr lang="ru-RU" sz="2400" b="1" dirty="0">
              <a:solidFill>
                <a:srgbClr val="C00000"/>
              </a:solidFill>
              <a:latin typeface="Times New Roman" pitchFamily="18" charset="0"/>
              <a:cs typeface="Times New Roman" pitchFamily="18" charset="0"/>
            </a:endParaRPr>
          </a:p>
        </p:txBody>
      </p:sp>
      <p:pic>
        <p:nvPicPr>
          <p:cNvPr id="53250" name="Picture 2" descr="http://upload.wikimedia.org/wikipedia/commons/thumb/b/b6/Aleksandr_Legkov_by_Ivan_Isaev_from_Russian_Ski_Magazine.JPG/250px-Aleksandr_Legkov_by_Ivan_Isaev_from_Russian_Ski_Magazine.JPG">
            <a:hlinkClick r:id="rId4"/>
          </p:cNvPr>
          <p:cNvPicPr>
            <a:picLocks noChangeAspect="1" noChangeArrowheads="1"/>
          </p:cNvPicPr>
          <p:nvPr/>
        </p:nvPicPr>
        <p:blipFill>
          <a:blip r:embed="rId5" cstate="print"/>
          <a:srcRect/>
          <a:stretch>
            <a:fillRect/>
          </a:stretch>
        </p:blipFill>
        <p:spPr bwMode="auto">
          <a:xfrm>
            <a:off x="0" y="0"/>
            <a:ext cx="3071810" cy="3071810"/>
          </a:xfrm>
          <a:prstGeom prst="rect">
            <a:avLst/>
          </a:prstGeom>
          <a:noFill/>
        </p:spPr>
      </p:pic>
      <p:pic>
        <p:nvPicPr>
          <p:cNvPr id="7" name="Рисунок 6" descr="http://images4.wikia.nocookie.net/__cb20110629141037/science/ru/images/thumb/f/fc/Olympic_flag_transparent.svg/640px-Olympic_flag_transparent.svg.png">
            <a:hlinkClick r:id="rId6" action="ppaction://hlinksldjump"/>
          </p:cNvPr>
          <p:cNvPicPr/>
          <p:nvPr/>
        </p:nvPicPr>
        <p:blipFill>
          <a:blip r:embed="rId7" cstate="print"/>
          <a:srcRect l="8971" t="6077" r="5691" b="10862"/>
          <a:stretch>
            <a:fillRect/>
          </a:stretch>
        </p:blipFill>
        <p:spPr bwMode="auto">
          <a:xfrm>
            <a:off x="467544" y="3140968"/>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786050" y="0"/>
            <a:ext cx="4357718" cy="6858000"/>
          </a:xfrm>
        </p:spPr>
        <p:txBody>
          <a:bodyPr>
            <a:normAutofit/>
          </a:bodyPr>
          <a:lstStyle/>
          <a:p>
            <a:pPr algn="ctr">
              <a:buNone/>
            </a:pPr>
            <a:r>
              <a:rPr lang="ru-RU" sz="2400" dirty="0" smtClean="0">
                <a:latin typeface="Times New Roman" pitchFamily="18" charset="0"/>
                <a:cs typeface="Times New Roman" pitchFamily="18" charset="0"/>
              </a:rPr>
              <a:t>Российский биатлонист, олимпийский чемпион 2010 года в </a:t>
            </a:r>
            <a:r>
              <a:rPr lang="ru-RU" sz="2400" dirty="0" err="1" smtClean="0">
                <a:latin typeface="Times New Roman" pitchFamily="18" charset="0"/>
                <a:cs typeface="Times New Roman" pitchFamily="18" charset="0"/>
              </a:rPr>
              <a:t>масс-старте</a:t>
            </a:r>
            <a:r>
              <a:rPr lang="ru-RU" sz="2400" dirty="0" smtClean="0">
                <a:latin typeface="Times New Roman" pitchFamily="18" charset="0"/>
                <a:cs typeface="Times New Roman" pitchFamily="18" charset="0"/>
              </a:rPr>
              <a:t>, бронзовый призёр Олимпийских игр в составе эстафеты, победитель 3 этапов Кубка мира, победитель малого зачёта Кубка мира в </a:t>
            </a:r>
            <a:r>
              <a:rPr lang="ru-RU" sz="2400" dirty="0" err="1" smtClean="0">
                <a:latin typeface="Times New Roman" pitchFamily="18" charset="0"/>
                <a:cs typeface="Times New Roman" pitchFamily="18" charset="0"/>
              </a:rPr>
              <a:t>масс-старте</a:t>
            </a:r>
            <a:r>
              <a:rPr lang="ru-RU" sz="2400" dirty="0" smtClean="0">
                <a:latin typeface="Times New Roman" pitchFamily="18" charset="0"/>
                <a:cs typeface="Times New Roman" pitchFamily="18" charset="0"/>
              </a:rPr>
              <a:t> (2009-2010), двукратный серебряный призёр чемпионата мира-2011.</a:t>
            </a:r>
            <a:endParaRPr lang="ru-RU" sz="2400" dirty="0">
              <a:latin typeface="Times New Roman" pitchFamily="18" charset="0"/>
              <a:cs typeface="Times New Roman" pitchFamily="18" charset="0"/>
            </a:endParaRPr>
          </a:p>
        </p:txBody>
      </p:sp>
      <p:pic>
        <p:nvPicPr>
          <p:cNvPr id="4" name="Picture 2" descr="http://www.dv-reclama.ru/download/2011/obraz_olimpiady_7.jpg">
            <a:hlinkClick r:id="rId2"/>
          </p:cNvPr>
          <p:cNvPicPr>
            <a:picLocks noChangeAspect="1" noChangeArrowheads="1"/>
          </p:cNvPicPr>
          <p:nvPr/>
        </p:nvPicPr>
        <p:blipFill>
          <a:blip r:embed="rId3" cstate="print"/>
          <a:srcRect l="80515"/>
          <a:stretch>
            <a:fillRect/>
          </a:stretch>
        </p:blipFill>
        <p:spPr bwMode="auto">
          <a:xfrm>
            <a:off x="7143768" y="0"/>
            <a:ext cx="2000232" cy="6858000"/>
          </a:xfrm>
          <a:prstGeom prst="rect">
            <a:avLst/>
          </a:prstGeom>
          <a:noFill/>
        </p:spPr>
      </p:pic>
      <p:sp>
        <p:nvSpPr>
          <p:cNvPr id="6" name="Прямоугольник 5"/>
          <p:cNvSpPr/>
          <p:nvPr/>
        </p:nvSpPr>
        <p:spPr>
          <a:xfrm>
            <a:off x="2928926" y="4929198"/>
            <a:ext cx="4143404" cy="10715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ru-RU" sz="2400" b="1" dirty="0" smtClean="0">
                <a:solidFill>
                  <a:srgbClr val="C00000"/>
                </a:solidFill>
                <a:latin typeface="Times New Roman" pitchFamily="18" charset="0"/>
                <a:cs typeface="Times New Roman" pitchFamily="18" charset="0"/>
              </a:rPr>
              <a:t>Евгений </a:t>
            </a:r>
            <a:r>
              <a:rPr lang="ru-RU" sz="2400" b="1" dirty="0" err="1" smtClean="0">
                <a:solidFill>
                  <a:srgbClr val="C00000"/>
                </a:solidFill>
                <a:latin typeface="Times New Roman" pitchFamily="18" charset="0"/>
                <a:cs typeface="Times New Roman" pitchFamily="18" charset="0"/>
              </a:rPr>
              <a:t>Устюгов</a:t>
            </a:r>
            <a:r>
              <a:rPr lang="ru-RU" sz="2400" dirty="0" smtClean="0">
                <a:solidFill>
                  <a:srgbClr val="C00000"/>
                </a:solidFill>
                <a:latin typeface="Times New Roman" pitchFamily="18" charset="0"/>
                <a:cs typeface="Times New Roman" pitchFamily="18" charset="0"/>
              </a:rPr>
              <a:t> </a:t>
            </a:r>
          </a:p>
          <a:p>
            <a:pPr algn="ctr"/>
            <a:endParaRPr lang="ru-RU" sz="2400" b="1" dirty="0">
              <a:solidFill>
                <a:srgbClr val="C00000"/>
              </a:solidFill>
              <a:latin typeface="Times New Roman" pitchFamily="18" charset="0"/>
              <a:cs typeface="Times New Roman" pitchFamily="18" charset="0"/>
            </a:endParaRPr>
          </a:p>
        </p:txBody>
      </p:sp>
      <p:pic>
        <p:nvPicPr>
          <p:cNvPr id="54277" name="Picture 5" descr="http://andreygoncharov.users.photofile.ru/photo/andreygoncharov/150299518/large/157688659.jpg">
            <a:hlinkClick r:id="rId4"/>
          </p:cNvPr>
          <p:cNvPicPr>
            <a:picLocks noChangeAspect="1" noChangeArrowheads="1"/>
          </p:cNvPicPr>
          <p:nvPr/>
        </p:nvPicPr>
        <p:blipFill>
          <a:blip r:embed="rId5" cstate="print"/>
          <a:srcRect/>
          <a:stretch>
            <a:fillRect/>
          </a:stretch>
        </p:blipFill>
        <p:spPr bwMode="auto">
          <a:xfrm>
            <a:off x="0" y="0"/>
            <a:ext cx="3214678" cy="3536147"/>
          </a:xfrm>
          <a:prstGeom prst="rect">
            <a:avLst/>
          </a:prstGeom>
          <a:noFill/>
        </p:spPr>
      </p:pic>
      <p:pic>
        <p:nvPicPr>
          <p:cNvPr id="7" name="Рисунок 6" descr="http://images4.wikia.nocookie.net/__cb20110629141037/science/ru/images/thumb/f/fc/Olympic_flag_transparent.svg/640px-Olympic_flag_transparent.svg.png">
            <a:hlinkClick r:id="rId6" action="ppaction://hlinksldjump"/>
          </p:cNvPr>
          <p:cNvPicPr/>
          <p:nvPr/>
        </p:nvPicPr>
        <p:blipFill>
          <a:blip r:embed="rId7" cstate="print"/>
          <a:srcRect l="8971" t="6077" r="5691" b="10862"/>
          <a:stretch>
            <a:fillRect/>
          </a:stretch>
        </p:blipFill>
        <p:spPr bwMode="auto">
          <a:xfrm>
            <a:off x="467544" y="3645024"/>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786050" y="0"/>
            <a:ext cx="4357718" cy="6858000"/>
          </a:xfrm>
        </p:spPr>
        <p:txBody>
          <a:bodyPr>
            <a:normAutofit/>
          </a:bodyPr>
          <a:lstStyle/>
          <a:p>
            <a:pPr algn="ctr">
              <a:buNone/>
            </a:pPr>
            <a:r>
              <a:rPr lang="ru-RU" sz="2400" dirty="0" smtClean="0">
                <a:latin typeface="Times New Roman" pitchFamily="18" charset="0"/>
                <a:cs typeface="Times New Roman" pitchFamily="18" charset="0"/>
              </a:rPr>
              <a:t>Российский легкоатлет (спортивная ходьба), олимпийский чемпион XXX Олимпийских игр 2012 года в Лондоне, двукратный чемпион мира (2005 и 2009 годов) на дистанции 50 км, заслуженный мастер спорта России.</a:t>
            </a:r>
          </a:p>
          <a:p>
            <a:pPr algn="ctr">
              <a:buNone/>
            </a:pPr>
            <a:endParaRPr lang="ru-RU" sz="2400" dirty="0">
              <a:latin typeface="Times New Roman" pitchFamily="18" charset="0"/>
              <a:cs typeface="Times New Roman" pitchFamily="18" charset="0"/>
            </a:endParaRPr>
          </a:p>
        </p:txBody>
      </p:sp>
      <p:pic>
        <p:nvPicPr>
          <p:cNvPr id="4" name="Picture 2" descr="http://www.dv-reclama.ru/download/2011/obraz_olimpiady_7.jpg">
            <a:hlinkClick r:id="rId2"/>
          </p:cNvPr>
          <p:cNvPicPr>
            <a:picLocks noChangeAspect="1" noChangeArrowheads="1"/>
          </p:cNvPicPr>
          <p:nvPr/>
        </p:nvPicPr>
        <p:blipFill>
          <a:blip r:embed="rId3" cstate="print"/>
          <a:srcRect l="80515"/>
          <a:stretch>
            <a:fillRect/>
          </a:stretch>
        </p:blipFill>
        <p:spPr bwMode="auto">
          <a:xfrm>
            <a:off x="7143768" y="0"/>
            <a:ext cx="2000232" cy="6858000"/>
          </a:xfrm>
          <a:prstGeom prst="rect">
            <a:avLst/>
          </a:prstGeom>
          <a:noFill/>
        </p:spPr>
      </p:pic>
      <p:sp>
        <p:nvSpPr>
          <p:cNvPr id="6" name="Прямоугольник 5"/>
          <p:cNvSpPr/>
          <p:nvPr/>
        </p:nvSpPr>
        <p:spPr>
          <a:xfrm>
            <a:off x="2928926" y="4929198"/>
            <a:ext cx="4143404" cy="10715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ru-RU" sz="2400" b="1" dirty="0" smtClean="0">
                <a:solidFill>
                  <a:srgbClr val="C00000"/>
                </a:solidFill>
                <a:latin typeface="Times New Roman" pitchFamily="18" charset="0"/>
                <a:cs typeface="Times New Roman" pitchFamily="18" charset="0"/>
              </a:rPr>
              <a:t>Сергей </a:t>
            </a:r>
            <a:r>
              <a:rPr lang="ru-RU" sz="2400" b="1" dirty="0" err="1" smtClean="0">
                <a:solidFill>
                  <a:srgbClr val="C00000"/>
                </a:solidFill>
                <a:latin typeface="Times New Roman" pitchFamily="18" charset="0"/>
                <a:cs typeface="Times New Roman" pitchFamily="18" charset="0"/>
              </a:rPr>
              <a:t>Кирдяпкин</a:t>
            </a:r>
            <a:endParaRPr lang="ru-RU" sz="2400" b="1" dirty="0">
              <a:solidFill>
                <a:srgbClr val="C00000"/>
              </a:solidFill>
              <a:latin typeface="Times New Roman" pitchFamily="18" charset="0"/>
              <a:cs typeface="Times New Roman" pitchFamily="18" charset="0"/>
            </a:endParaRPr>
          </a:p>
        </p:txBody>
      </p:sp>
      <p:pic>
        <p:nvPicPr>
          <p:cNvPr id="55298" name="Picture 2" descr="http://www.inoprosport.ru/userfiles/kirdyapkin.jpg">
            <a:hlinkClick r:id="rId4"/>
          </p:cNvPr>
          <p:cNvPicPr>
            <a:picLocks noChangeAspect="1" noChangeArrowheads="1"/>
          </p:cNvPicPr>
          <p:nvPr/>
        </p:nvPicPr>
        <p:blipFill>
          <a:blip r:embed="rId5" cstate="print"/>
          <a:srcRect/>
          <a:stretch>
            <a:fillRect/>
          </a:stretch>
        </p:blipFill>
        <p:spPr bwMode="auto">
          <a:xfrm>
            <a:off x="0" y="0"/>
            <a:ext cx="2828925" cy="3886201"/>
          </a:xfrm>
          <a:prstGeom prst="rect">
            <a:avLst/>
          </a:prstGeom>
          <a:noFill/>
        </p:spPr>
      </p:pic>
      <p:pic>
        <p:nvPicPr>
          <p:cNvPr id="7" name="Рисунок 6" descr="http://images4.wikia.nocookie.net/__cb20110629141037/science/ru/images/thumb/f/fc/Olympic_flag_transparent.svg/640px-Olympic_flag_transparent.svg.png">
            <a:hlinkClick r:id="rId6" action="ppaction://hlinksldjump"/>
          </p:cNvPr>
          <p:cNvPicPr/>
          <p:nvPr/>
        </p:nvPicPr>
        <p:blipFill>
          <a:blip r:embed="rId7" cstate="print"/>
          <a:srcRect l="8971" t="6077" r="5691" b="10862"/>
          <a:stretch>
            <a:fillRect/>
          </a:stretch>
        </p:blipFill>
        <p:spPr bwMode="auto">
          <a:xfrm>
            <a:off x="395536" y="4005064"/>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85720" y="500042"/>
            <a:ext cx="6858048" cy="1785950"/>
          </a:xfrm>
          <a:ln>
            <a:solidFill>
              <a:schemeClr val="accent3">
                <a:lumMod val="75000"/>
              </a:schemeClr>
            </a:solidFill>
          </a:ln>
        </p:spPr>
        <p:txBody>
          <a:bodyPr>
            <a:normAutofit/>
          </a:bodyPr>
          <a:lstStyle/>
          <a:p>
            <a:r>
              <a:rPr lang="ru-RU" b="1" dirty="0" smtClean="0">
                <a:solidFill>
                  <a:srgbClr val="00B050"/>
                </a:solidFill>
                <a:latin typeface="Times New Roman" pitchFamily="18" charset="0"/>
                <a:cs typeface="Times New Roman" pitchFamily="18" charset="0"/>
              </a:rPr>
              <a:t>Пятый  тур</a:t>
            </a:r>
            <a:br>
              <a:rPr lang="ru-RU" b="1" dirty="0" smtClean="0">
                <a:solidFill>
                  <a:srgbClr val="00B050"/>
                </a:solidFill>
                <a:latin typeface="Times New Roman" pitchFamily="18" charset="0"/>
                <a:cs typeface="Times New Roman" pitchFamily="18" charset="0"/>
              </a:rPr>
            </a:br>
            <a:r>
              <a:rPr lang="ru-RU" b="1" dirty="0" smtClean="0">
                <a:solidFill>
                  <a:srgbClr val="00B050"/>
                </a:solidFill>
                <a:latin typeface="Times New Roman" pitchFamily="18" charset="0"/>
                <a:cs typeface="Times New Roman" pitchFamily="18" charset="0"/>
              </a:rPr>
              <a:t>«Сочи-2014»</a:t>
            </a:r>
            <a:endParaRPr lang="ru-RU" b="1" dirty="0">
              <a:solidFill>
                <a:srgbClr val="00B050"/>
              </a:solidFill>
              <a:latin typeface="Times New Roman" pitchFamily="18" charset="0"/>
              <a:cs typeface="Times New Roman" pitchFamily="18" charset="0"/>
            </a:endParaRPr>
          </a:p>
        </p:txBody>
      </p:sp>
      <p:pic>
        <p:nvPicPr>
          <p:cNvPr id="6" name="Picture 2" descr="http://www.dv-reclama.ru/download/2011/obraz_olimpiady_7.jpg">
            <a:hlinkClick r:id="rId2"/>
          </p:cNvPr>
          <p:cNvPicPr>
            <a:picLocks noChangeAspect="1" noChangeArrowheads="1"/>
          </p:cNvPicPr>
          <p:nvPr/>
        </p:nvPicPr>
        <p:blipFill>
          <a:blip r:embed="rId3" cstate="print"/>
          <a:srcRect l="20956" r="60294"/>
          <a:stretch>
            <a:fillRect/>
          </a:stretch>
        </p:blipFill>
        <p:spPr bwMode="auto">
          <a:xfrm>
            <a:off x="7143768" y="0"/>
            <a:ext cx="2000232" cy="6858000"/>
          </a:xfrm>
          <a:prstGeom prst="rect">
            <a:avLst/>
          </a:prstGeom>
          <a:noFill/>
        </p:spPr>
      </p:pic>
      <p:pic>
        <p:nvPicPr>
          <p:cNvPr id="37894" name="Picture 6" descr="http://www.snowbd.ru/fs/a_news_photo/14439_pic.png">
            <a:hlinkClick r:id="rId4"/>
          </p:cNvPr>
          <p:cNvPicPr>
            <a:picLocks noChangeAspect="1" noChangeArrowheads="1"/>
          </p:cNvPicPr>
          <p:nvPr/>
        </p:nvPicPr>
        <p:blipFill>
          <a:blip r:embed="rId5" cstate="print"/>
          <a:srcRect/>
          <a:stretch>
            <a:fillRect/>
          </a:stretch>
        </p:blipFill>
        <p:spPr bwMode="auto">
          <a:xfrm>
            <a:off x="214282" y="2071678"/>
            <a:ext cx="1857356" cy="1857356"/>
          </a:xfrm>
          <a:prstGeom prst="rect">
            <a:avLst/>
          </a:prstGeom>
          <a:noFill/>
        </p:spPr>
      </p:pic>
      <p:pic>
        <p:nvPicPr>
          <p:cNvPr id="37896" name="Picture 8" descr="http://www.insnow.ru/upload/iblock/3a2/3a27426d77ecceb3f45b644a383317e4.png">
            <a:hlinkClick r:id="rId6"/>
          </p:cNvPr>
          <p:cNvPicPr>
            <a:picLocks noChangeAspect="1" noChangeArrowheads="1"/>
          </p:cNvPicPr>
          <p:nvPr/>
        </p:nvPicPr>
        <p:blipFill>
          <a:blip r:embed="rId7" cstate="print"/>
          <a:srcRect/>
          <a:stretch>
            <a:fillRect/>
          </a:stretch>
        </p:blipFill>
        <p:spPr bwMode="auto">
          <a:xfrm>
            <a:off x="1643042" y="3143248"/>
            <a:ext cx="1857388" cy="1857388"/>
          </a:xfrm>
          <a:prstGeom prst="rect">
            <a:avLst/>
          </a:prstGeom>
          <a:noFill/>
        </p:spPr>
      </p:pic>
      <p:pic>
        <p:nvPicPr>
          <p:cNvPr id="37898" name="Picture 10" descr="http://www.insnow.ru/upload/iblock/b6e/b6ee21ac4191f1ea7136e72b371ca121.png">
            <a:hlinkClick r:id="rId8"/>
          </p:cNvPr>
          <p:cNvPicPr>
            <a:picLocks noChangeAspect="1" noChangeArrowheads="1"/>
          </p:cNvPicPr>
          <p:nvPr/>
        </p:nvPicPr>
        <p:blipFill>
          <a:blip r:embed="rId9" cstate="print"/>
          <a:srcRect/>
          <a:stretch>
            <a:fillRect/>
          </a:stretch>
        </p:blipFill>
        <p:spPr bwMode="auto">
          <a:xfrm>
            <a:off x="2928926" y="4214818"/>
            <a:ext cx="2000264" cy="2000265"/>
          </a:xfrm>
          <a:prstGeom prst="rect">
            <a:avLst/>
          </a:prstGeom>
          <a:noFill/>
        </p:spPr>
      </p:pic>
      <p:pic>
        <p:nvPicPr>
          <p:cNvPr id="37900" name="Picture 12" descr="http://ic.pics.livejournal.com/lebedeff_alex/49871994/25117/25117_600.png">
            <a:hlinkClick r:id="rId10"/>
          </p:cNvPr>
          <p:cNvPicPr>
            <a:picLocks noChangeAspect="1" noChangeArrowheads="1"/>
          </p:cNvPicPr>
          <p:nvPr/>
        </p:nvPicPr>
        <p:blipFill>
          <a:blip r:embed="rId11" cstate="print"/>
          <a:srcRect/>
          <a:stretch>
            <a:fillRect/>
          </a:stretch>
        </p:blipFill>
        <p:spPr bwMode="auto">
          <a:xfrm>
            <a:off x="5286380" y="3857628"/>
            <a:ext cx="1857388" cy="1857389"/>
          </a:xfrm>
          <a:prstGeom prst="rect">
            <a:avLst/>
          </a:prstGeom>
          <a:noFill/>
        </p:spPr>
      </p:pic>
      <p:pic>
        <p:nvPicPr>
          <p:cNvPr id="37902" name="Picture 14" descr="http://images.newsukraine.com.ua/news/2012/12/11/piktogrammy-olimpijskih-igr-2014-13-foto/real/05_piktogrammy-olimpijskih-igr-2014-13-foto.jpg">
            <a:hlinkClick r:id="rId12"/>
          </p:cNvPr>
          <p:cNvPicPr>
            <a:picLocks noChangeAspect="1" noChangeArrowheads="1"/>
          </p:cNvPicPr>
          <p:nvPr/>
        </p:nvPicPr>
        <p:blipFill>
          <a:blip r:embed="rId13" cstate="print"/>
          <a:srcRect/>
          <a:stretch>
            <a:fillRect/>
          </a:stretch>
        </p:blipFill>
        <p:spPr bwMode="auto">
          <a:xfrm>
            <a:off x="3571868" y="2214554"/>
            <a:ext cx="1928826" cy="1928827"/>
          </a:xfrm>
          <a:prstGeom prst="rect">
            <a:avLst/>
          </a:prstGeom>
          <a:noFill/>
        </p:spPr>
      </p:pic>
      <p:pic>
        <p:nvPicPr>
          <p:cNvPr id="37904" name="Picture 16" descr="http://im0-tub-ru.yandex.net/i?id=225081381-20-72&amp;n=21">
            <a:hlinkClick r:id="rId14"/>
          </p:cNvPr>
          <p:cNvPicPr>
            <a:picLocks noChangeAspect="1" noChangeArrowheads="1"/>
          </p:cNvPicPr>
          <p:nvPr/>
        </p:nvPicPr>
        <p:blipFill>
          <a:blip r:embed="rId15" cstate="print"/>
          <a:srcRect/>
          <a:stretch>
            <a:fillRect/>
          </a:stretch>
        </p:blipFill>
        <p:spPr bwMode="auto">
          <a:xfrm>
            <a:off x="428596" y="4643446"/>
            <a:ext cx="1785950" cy="17859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500042"/>
            <a:ext cx="6329378" cy="1357314"/>
          </a:xfrm>
        </p:spPr>
        <p:txBody>
          <a:bodyPr>
            <a:normAutofit fontScale="90000"/>
          </a:bodyPr>
          <a:lstStyle/>
          <a:p>
            <a:r>
              <a:rPr lang="ru-RU" b="1" dirty="0" smtClean="0">
                <a:solidFill>
                  <a:srgbClr val="0070C0"/>
                </a:solidFill>
                <a:latin typeface="Times New Roman" pitchFamily="18" charset="0"/>
                <a:cs typeface="Times New Roman" pitchFamily="18" charset="0"/>
              </a:rPr>
              <a:t>Первый тур</a:t>
            </a:r>
            <a:br>
              <a:rPr lang="ru-RU" b="1" dirty="0" smtClean="0">
                <a:solidFill>
                  <a:srgbClr val="0070C0"/>
                </a:solidFill>
                <a:latin typeface="Times New Roman" pitchFamily="18" charset="0"/>
                <a:cs typeface="Times New Roman" pitchFamily="18" charset="0"/>
              </a:rPr>
            </a:br>
            <a:r>
              <a:rPr lang="ru-RU" b="1" dirty="0" smtClean="0">
                <a:solidFill>
                  <a:srgbClr val="0070C0"/>
                </a:solidFill>
                <a:latin typeface="Times New Roman" pitchFamily="18" charset="0"/>
                <a:cs typeface="Times New Roman" pitchFamily="18" charset="0"/>
              </a:rPr>
              <a:t>«Вопрос-ответ»</a:t>
            </a:r>
            <a:endParaRPr lang="ru-RU" b="1" dirty="0">
              <a:solidFill>
                <a:srgbClr val="0070C0"/>
              </a:solidFill>
              <a:latin typeface="Times New Roman" pitchFamily="18" charset="0"/>
              <a:cs typeface="Times New Roman" pitchFamily="18" charset="0"/>
            </a:endParaRPr>
          </a:p>
        </p:txBody>
      </p:sp>
      <p:pic>
        <p:nvPicPr>
          <p:cNvPr id="4" name="Рисунок 3" descr="http://images4.wikia.nocookie.net/__cb20110629141037/science/ru/images/thumb/f/fc/Olympic_flag_transparent.svg/640px-Olympic_flag_transparent.svg.png">
            <a:hlinkClick r:id="rId2"/>
          </p:cNvPr>
          <p:cNvPicPr/>
          <p:nvPr/>
        </p:nvPicPr>
        <p:blipFill>
          <a:blip r:embed="rId3" cstate="print"/>
          <a:srcRect l="8971" t="6077" r="5691" b="10862"/>
          <a:stretch>
            <a:fillRect/>
          </a:stretch>
        </p:blipFill>
        <p:spPr bwMode="auto">
          <a:xfrm>
            <a:off x="1071538" y="1785926"/>
            <a:ext cx="6000792" cy="4071966"/>
          </a:xfrm>
          <a:prstGeom prst="rect">
            <a:avLst/>
          </a:prstGeom>
          <a:ln>
            <a:noFill/>
          </a:ln>
          <a:effectLst>
            <a:outerShdw blurRad="292100" dist="139700" dir="2700000" algn="tl" rotWithShape="0">
              <a:srgbClr val="333333">
                <a:alpha val="65000"/>
              </a:srgbClr>
            </a:outerShdw>
          </a:effectLst>
        </p:spPr>
      </p:pic>
      <p:pic>
        <p:nvPicPr>
          <p:cNvPr id="5" name="Picture 2" descr="http://www.dv-reclama.ru/download/2011/obraz_olimpiady_7.jpg">
            <a:hlinkClick r:id="rId4"/>
          </p:cNvPr>
          <p:cNvPicPr>
            <a:picLocks noChangeAspect="1" noChangeArrowheads="1"/>
          </p:cNvPicPr>
          <p:nvPr/>
        </p:nvPicPr>
        <p:blipFill>
          <a:blip r:embed="rId5" cstate="print"/>
          <a:srcRect l="60662" r="20588"/>
          <a:stretch>
            <a:fillRect/>
          </a:stretch>
        </p:blipFill>
        <p:spPr bwMode="auto">
          <a:xfrm>
            <a:off x="7143768" y="0"/>
            <a:ext cx="2000232" cy="6858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9"/>
            <a:ext cx="6858048" cy="2857520"/>
          </a:xfrm>
        </p:spPr>
        <p:txBody>
          <a:bodyPr/>
          <a:lstStyle/>
          <a:p>
            <a:pPr algn="ctr">
              <a:buNone/>
            </a:pPr>
            <a:r>
              <a:rPr lang="ru-RU" dirty="0" smtClean="0">
                <a:latin typeface="Times New Roman" pitchFamily="18" charset="0"/>
                <a:cs typeface="Times New Roman" pitchFamily="18" charset="0"/>
              </a:rPr>
              <a:t>Во сколько началась церемония открытия </a:t>
            </a:r>
            <a:r>
              <a:rPr lang="en-US" dirty="0" smtClean="0">
                <a:latin typeface="Times New Roman" pitchFamily="18" charset="0"/>
                <a:cs typeface="Times New Roman" pitchFamily="18" charset="0"/>
              </a:rPr>
              <a:t>XII</a:t>
            </a:r>
            <a:r>
              <a:rPr lang="ru-RU" dirty="0" smtClean="0">
                <a:latin typeface="Times New Roman" pitchFamily="18" charset="0"/>
                <a:cs typeface="Times New Roman" pitchFamily="18" charset="0"/>
              </a:rPr>
              <a:t> Зимних игр в Сочи?</a:t>
            </a:r>
            <a:endParaRPr lang="ru-RU" dirty="0">
              <a:latin typeface="Times New Roman" pitchFamily="18" charset="0"/>
              <a:cs typeface="Times New Roman" pitchFamily="18" charset="0"/>
            </a:endParaRPr>
          </a:p>
        </p:txBody>
      </p:sp>
      <p:pic>
        <p:nvPicPr>
          <p:cNvPr id="5" name="Picture 2" descr="http://www.dv-reclama.ru/download/2011/obraz_olimpiady_7.jpg">
            <a:hlinkClick r:id="rId2"/>
          </p:cNvPr>
          <p:cNvPicPr>
            <a:picLocks noChangeAspect="1" noChangeArrowheads="1"/>
          </p:cNvPicPr>
          <p:nvPr/>
        </p:nvPicPr>
        <p:blipFill>
          <a:blip r:embed="rId3" cstate="print"/>
          <a:srcRect l="20956" r="60294"/>
          <a:stretch>
            <a:fillRect/>
          </a:stretch>
        </p:blipFill>
        <p:spPr bwMode="auto">
          <a:xfrm>
            <a:off x="7143768" y="0"/>
            <a:ext cx="2000232" cy="6858000"/>
          </a:xfrm>
          <a:prstGeom prst="rect">
            <a:avLst/>
          </a:prstGeom>
          <a:noFill/>
        </p:spPr>
      </p:pic>
      <p:sp>
        <p:nvSpPr>
          <p:cNvPr id="7" name="Прямоугольник 6"/>
          <p:cNvSpPr/>
          <p:nvPr/>
        </p:nvSpPr>
        <p:spPr>
          <a:xfrm>
            <a:off x="1785918" y="3214686"/>
            <a:ext cx="4143404" cy="10715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ru-RU" sz="2400" b="1" dirty="0" smtClean="0">
                <a:solidFill>
                  <a:srgbClr val="C00000"/>
                </a:solidFill>
                <a:latin typeface="Times New Roman" pitchFamily="18" charset="0"/>
                <a:cs typeface="Times New Roman" pitchFamily="18" charset="0"/>
              </a:rPr>
              <a:t>В 20 часов 14 минут</a:t>
            </a:r>
            <a:endParaRPr lang="ru-RU" sz="2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9"/>
            <a:ext cx="6858048" cy="2857520"/>
          </a:xfrm>
        </p:spPr>
        <p:txBody>
          <a:bodyPr/>
          <a:lstStyle/>
          <a:p>
            <a:pPr algn="ctr">
              <a:buNone/>
            </a:pPr>
            <a:r>
              <a:rPr lang="ru-RU" dirty="0" smtClean="0">
                <a:latin typeface="Times New Roman" pitchFamily="18" charset="0"/>
                <a:cs typeface="Times New Roman" pitchFamily="18" charset="0"/>
              </a:rPr>
              <a:t>В каком виде спорта россияне завоевали первую золотую медаль?</a:t>
            </a:r>
            <a:endParaRPr lang="ru-RU" dirty="0">
              <a:latin typeface="Times New Roman" pitchFamily="18" charset="0"/>
              <a:cs typeface="Times New Roman" pitchFamily="18" charset="0"/>
            </a:endParaRPr>
          </a:p>
        </p:txBody>
      </p:sp>
      <p:pic>
        <p:nvPicPr>
          <p:cNvPr id="5" name="Picture 2" descr="http://www.dv-reclama.ru/download/2011/obraz_olimpiady_7.jpg">
            <a:hlinkClick r:id="rId2"/>
          </p:cNvPr>
          <p:cNvPicPr>
            <a:picLocks noChangeAspect="1" noChangeArrowheads="1"/>
          </p:cNvPicPr>
          <p:nvPr/>
        </p:nvPicPr>
        <p:blipFill>
          <a:blip r:embed="rId3" cstate="print"/>
          <a:srcRect l="20956" r="60294"/>
          <a:stretch>
            <a:fillRect/>
          </a:stretch>
        </p:blipFill>
        <p:spPr bwMode="auto">
          <a:xfrm>
            <a:off x="7143768" y="0"/>
            <a:ext cx="2000232" cy="6858000"/>
          </a:xfrm>
          <a:prstGeom prst="rect">
            <a:avLst/>
          </a:prstGeom>
          <a:noFill/>
        </p:spPr>
      </p:pic>
      <p:sp>
        <p:nvSpPr>
          <p:cNvPr id="7" name="Прямоугольник 6"/>
          <p:cNvSpPr/>
          <p:nvPr/>
        </p:nvSpPr>
        <p:spPr>
          <a:xfrm>
            <a:off x="1785918" y="3214686"/>
            <a:ext cx="4143404" cy="10715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ru-RU" sz="2400" b="1" dirty="0" smtClean="0">
                <a:solidFill>
                  <a:srgbClr val="C00000"/>
                </a:solidFill>
                <a:latin typeface="Times New Roman" pitchFamily="18" charset="0"/>
                <a:cs typeface="Times New Roman" pitchFamily="18" charset="0"/>
              </a:rPr>
              <a:t>Командные соревнования по фигурному катанию?</a:t>
            </a:r>
            <a:endParaRPr lang="ru-RU" sz="2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9"/>
            <a:ext cx="6858048" cy="2857520"/>
          </a:xfrm>
        </p:spPr>
        <p:txBody>
          <a:bodyPr/>
          <a:lstStyle/>
          <a:p>
            <a:pPr algn="ctr">
              <a:buNone/>
            </a:pPr>
            <a:r>
              <a:rPr lang="ru-RU" dirty="0" smtClean="0">
                <a:latin typeface="Times New Roman" pitchFamily="18" charset="0"/>
                <a:cs typeface="Times New Roman" pitchFamily="18" charset="0"/>
              </a:rPr>
              <a:t>Назовите имена чемпионов Олимпийских иг</a:t>
            </a:r>
            <a:r>
              <a:rPr lang="ru-RU" dirty="0" smtClean="0">
                <a:latin typeface="Times New Roman" pitchFamily="18" charset="0"/>
                <a:cs typeface="Times New Roman" pitchFamily="18" charset="0"/>
              </a:rPr>
              <a:t>р в Сочи в фигурном катании среди спортивных пар</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5" name="Picture 2" descr="http://www.dv-reclama.ru/download/2011/obraz_olimpiady_7.jpg">
            <a:hlinkClick r:id="rId2"/>
          </p:cNvPr>
          <p:cNvPicPr>
            <a:picLocks noChangeAspect="1" noChangeArrowheads="1"/>
          </p:cNvPicPr>
          <p:nvPr/>
        </p:nvPicPr>
        <p:blipFill>
          <a:blip r:embed="rId3" cstate="print"/>
          <a:srcRect l="20956" r="60294"/>
          <a:stretch>
            <a:fillRect/>
          </a:stretch>
        </p:blipFill>
        <p:spPr bwMode="auto">
          <a:xfrm>
            <a:off x="7143768" y="0"/>
            <a:ext cx="2000232" cy="6858000"/>
          </a:xfrm>
          <a:prstGeom prst="rect">
            <a:avLst/>
          </a:prstGeom>
          <a:noFill/>
        </p:spPr>
      </p:pic>
      <p:sp>
        <p:nvSpPr>
          <p:cNvPr id="7" name="Прямоугольник 6"/>
          <p:cNvSpPr/>
          <p:nvPr/>
        </p:nvSpPr>
        <p:spPr>
          <a:xfrm>
            <a:off x="1785918" y="3214686"/>
            <a:ext cx="4143404" cy="10715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ru-RU" sz="2400" b="1" dirty="0" smtClean="0">
                <a:solidFill>
                  <a:srgbClr val="C00000"/>
                </a:solidFill>
                <a:latin typeface="Times New Roman" pitchFamily="18" charset="0"/>
                <a:cs typeface="Times New Roman" pitchFamily="18" charset="0"/>
              </a:rPr>
              <a:t>Татьяна </a:t>
            </a:r>
            <a:r>
              <a:rPr lang="ru-RU" sz="2400" b="1" dirty="0" err="1" smtClean="0">
                <a:solidFill>
                  <a:srgbClr val="C00000"/>
                </a:solidFill>
                <a:latin typeface="Times New Roman" pitchFamily="18" charset="0"/>
                <a:cs typeface="Times New Roman" pitchFamily="18" charset="0"/>
              </a:rPr>
              <a:t>Волосожар</a:t>
            </a:r>
            <a:r>
              <a:rPr lang="ru-RU" sz="2400" b="1" dirty="0" smtClean="0">
                <a:solidFill>
                  <a:srgbClr val="C00000"/>
                </a:solidFill>
                <a:latin typeface="Times New Roman" pitchFamily="18" charset="0"/>
                <a:cs typeface="Times New Roman" pitchFamily="18" charset="0"/>
              </a:rPr>
              <a:t> и Максим </a:t>
            </a:r>
            <a:r>
              <a:rPr lang="ru-RU" sz="2400" b="1" dirty="0" err="1" smtClean="0">
                <a:solidFill>
                  <a:srgbClr val="C00000"/>
                </a:solidFill>
                <a:latin typeface="Times New Roman" pitchFamily="18" charset="0"/>
                <a:cs typeface="Times New Roman" pitchFamily="18" charset="0"/>
              </a:rPr>
              <a:t>Траньков</a:t>
            </a:r>
            <a:endParaRPr lang="ru-RU" sz="2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9"/>
            <a:ext cx="6858048" cy="2857520"/>
          </a:xfrm>
        </p:spPr>
        <p:txBody>
          <a:bodyPr/>
          <a:lstStyle/>
          <a:p>
            <a:pPr algn="ctr">
              <a:buNone/>
            </a:pPr>
            <a:r>
              <a:rPr lang="ru-RU" dirty="0" smtClean="0">
                <a:latin typeface="Times New Roman" pitchFamily="18" charset="0"/>
                <a:cs typeface="Times New Roman" pitchFamily="18" charset="0"/>
              </a:rPr>
              <a:t>Какое место занимает Россия в общекомандном медальном зачёте?</a:t>
            </a:r>
            <a:endParaRPr lang="ru-RU" dirty="0">
              <a:latin typeface="Times New Roman" pitchFamily="18" charset="0"/>
              <a:cs typeface="Times New Roman" pitchFamily="18" charset="0"/>
            </a:endParaRPr>
          </a:p>
        </p:txBody>
      </p:sp>
      <p:pic>
        <p:nvPicPr>
          <p:cNvPr id="5" name="Picture 2" descr="http://www.dv-reclama.ru/download/2011/obraz_olimpiady_7.jpg">
            <a:hlinkClick r:id="rId2"/>
          </p:cNvPr>
          <p:cNvPicPr>
            <a:picLocks noChangeAspect="1" noChangeArrowheads="1"/>
          </p:cNvPicPr>
          <p:nvPr/>
        </p:nvPicPr>
        <p:blipFill>
          <a:blip r:embed="rId3" cstate="print"/>
          <a:srcRect l="20956" r="60294"/>
          <a:stretch>
            <a:fillRect/>
          </a:stretch>
        </p:blipFill>
        <p:spPr bwMode="auto">
          <a:xfrm>
            <a:off x="7143768" y="0"/>
            <a:ext cx="2000232" cy="6858000"/>
          </a:xfrm>
          <a:prstGeom prst="rect">
            <a:avLst/>
          </a:prstGeom>
          <a:noFill/>
        </p:spPr>
      </p:pic>
      <p:sp>
        <p:nvSpPr>
          <p:cNvPr id="7" name="Прямоугольник 6"/>
          <p:cNvSpPr/>
          <p:nvPr/>
        </p:nvSpPr>
        <p:spPr>
          <a:xfrm>
            <a:off x="1785918" y="3214686"/>
            <a:ext cx="4143404" cy="10715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endParaRPr lang="ru-RU" sz="2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9"/>
            <a:ext cx="6858048" cy="2857520"/>
          </a:xfrm>
        </p:spPr>
        <p:txBody>
          <a:bodyPr/>
          <a:lstStyle/>
          <a:p>
            <a:pPr algn="ctr">
              <a:buNone/>
            </a:pPr>
            <a:r>
              <a:rPr lang="ru-RU" dirty="0" smtClean="0">
                <a:latin typeface="Times New Roman" pitchFamily="18" charset="0"/>
                <a:cs typeface="Times New Roman" pitchFamily="18" charset="0"/>
              </a:rPr>
              <a:t>Какую медаль выиграл Евгений </a:t>
            </a:r>
            <a:r>
              <a:rPr lang="ru-RU" dirty="0" err="1" smtClean="0">
                <a:latin typeface="Times New Roman" pitchFamily="18" charset="0"/>
                <a:cs typeface="Times New Roman" pitchFamily="18" charset="0"/>
              </a:rPr>
              <a:t>Гараничев</a:t>
            </a:r>
            <a:r>
              <a:rPr lang="ru-RU" dirty="0" smtClean="0">
                <a:latin typeface="Times New Roman" pitchFamily="18" charset="0"/>
                <a:cs typeface="Times New Roman" pitchFamily="18" charset="0"/>
              </a:rPr>
              <a:t> в индивидуальной гонке?</a:t>
            </a:r>
            <a:endParaRPr lang="ru-RU" dirty="0">
              <a:latin typeface="Times New Roman" pitchFamily="18" charset="0"/>
              <a:cs typeface="Times New Roman" pitchFamily="18" charset="0"/>
            </a:endParaRPr>
          </a:p>
        </p:txBody>
      </p:sp>
      <p:pic>
        <p:nvPicPr>
          <p:cNvPr id="5" name="Picture 2" descr="http://www.dv-reclama.ru/download/2011/obraz_olimpiady_7.jpg">
            <a:hlinkClick r:id="rId2"/>
          </p:cNvPr>
          <p:cNvPicPr>
            <a:picLocks noChangeAspect="1" noChangeArrowheads="1"/>
          </p:cNvPicPr>
          <p:nvPr/>
        </p:nvPicPr>
        <p:blipFill>
          <a:blip r:embed="rId3" cstate="print"/>
          <a:srcRect l="20956" r="60294"/>
          <a:stretch>
            <a:fillRect/>
          </a:stretch>
        </p:blipFill>
        <p:spPr bwMode="auto">
          <a:xfrm>
            <a:off x="7143768" y="0"/>
            <a:ext cx="2000232" cy="6858000"/>
          </a:xfrm>
          <a:prstGeom prst="rect">
            <a:avLst/>
          </a:prstGeom>
          <a:noFill/>
        </p:spPr>
      </p:pic>
      <p:sp>
        <p:nvSpPr>
          <p:cNvPr id="7" name="Прямоугольник 6"/>
          <p:cNvSpPr/>
          <p:nvPr/>
        </p:nvSpPr>
        <p:spPr>
          <a:xfrm>
            <a:off x="1785918" y="3214686"/>
            <a:ext cx="4143404" cy="10715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ru-RU" sz="2400" b="1" dirty="0" smtClean="0">
                <a:solidFill>
                  <a:srgbClr val="C00000"/>
                </a:solidFill>
                <a:latin typeface="Times New Roman" pitchFamily="18" charset="0"/>
                <a:cs typeface="Times New Roman" pitchFamily="18" charset="0"/>
              </a:rPr>
              <a:t>Бронзовую</a:t>
            </a:r>
            <a:endParaRPr lang="ru-RU" sz="2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9"/>
            <a:ext cx="6858048" cy="2857520"/>
          </a:xfrm>
        </p:spPr>
        <p:txBody>
          <a:bodyPr/>
          <a:lstStyle/>
          <a:p>
            <a:pPr lvl="0" algn="ctr">
              <a:buNone/>
            </a:pPr>
            <a:r>
              <a:rPr lang="ru-RU" dirty="0" smtClean="0">
                <a:latin typeface="Times New Roman" pitchFamily="18" charset="0"/>
                <a:cs typeface="Times New Roman" pitchFamily="18" charset="0"/>
              </a:rPr>
              <a:t>Против кого, на Олимпиаде в Сочи, сыграла </a:t>
            </a:r>
            <a:r>
              <a:rPr lang="ru-RU" dirty="0" smtClean="0">
                <a:latin typeface="Times New Roman" pitchFamily="18" charset="0"/>
                <a:cs typeface="Times New Roman" pitchFamily="18" charset="0"/>
              </a:rPr>
              <a:t>первую игру сборная команда России по </a:t>
            </a:r>
            <a:r>
              <a:rPr lang="ru-RU" dirty="0" smtClean="0">
                <a:latin typeface="Times New Roman" pitchFamily="18" charset="0"/>
                <a:cs typeface="Times New Roman" pitchFamily="18" charset="0"/>
              </a:rPr>
              <a:t>хоккею</a:t>
            </a:r>
            <a:r>
              <a:rPr lang="ru-RU" dirty="0" smtClean="0">
                <a:latin typeface="Times New Roman" pitchFamily="18" charset="0"/>
                <a:cs typeface="Times New Roman" pitchFamily="18" charset="0"/>
              </a:rPr>
              <a:t>?</a:t>
            </a:r>
          </a:p>
          <a:p>
            <a:pPr algn="ctr">
              <a:buNone/>
            </a:pPr>
            <a:endParaRPr lang="ru-RU" dirty="0">
              <a:latin typeface="Times New Roman" pitchFamily="18" charset="0"/>
              <a:cs typeface="Times New Roman" pitchFamily="18" charset="0"/>
            </a:endParaRPr>
          </a:p>
        </p:txBody>
      </p:sp>
      <p:pic>
        <p:nvPicPr>
          <p:cNvPr id="5" name="Picture 2" descr="http://www.dv-reclama.ru/download/2011/obraz_olimpiady_7.jpg">
            <a:hlinkClick r:id="rId2"/>
          </p:cNvPr>
          <p:cNvPicPr>
            <a:picLocks noChangeAspect="1" noChangeArrowheads="1"/>
          </p:cNvPicPr>
          <p:nvPr/>
        </p:nvPicPr>
        <p:blipFill>
          <a:blip r:embed="rId3" cstate="print"/>
          <a:srcRect l="20956" r="60294"/>
          <a:stretch>
            <a:fillRect/>
          </a:stretch>
        </p:blipFill>
        <p:spPr bwMode="auto">
          <a:xfrm>
            <a:off x="7143768" y="0"/>
            <a:ext cx="2000232" cy="6858000"/>
          </a:xfrm>
          <a:prstGeom prst="rect">
            <a:avLst/>
          </a:prstGeom>
          <a:noFill/>
        </p:spPr>
      </p:pic>
      <p:sp>
        <p:nvSpPr>
          <p:cNvPr id="7" name="Прямоугольник 6"/>
          <p:cNvSpPr/>
          <p:nvPr/>
        </p:nvSpPr>
        <p:spPr>
          <a:xfrm>
            <a:off x="1785918" y="3214686"/>
            <a:ext cx="4143404" cy="10715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ru-RU" sz="2400" b="1" dirty="0" smtClean="0">
                <a:solidFill>
                  <a:srgbClr val="C00000"/>
                </a:solidFill>
                <a:latin typeface="Times New Roman" pitchFamily="18" charset="0"/>
                <a:cs typeface="Times New Roman" pitchFamily="18" charset="0"/>
              </a:rPr>
              <a:t>Против команды Словении</a:t>
            </a:r>
            <a:endParaRPr lang="ru-RU" sz="2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85720" y="500042"/>
            <a:ext cx="6858048" cy="1785950"/>
          </a:xfrm>
          <a:ln>
            <a:solidFill>
              <a:schemeClr val="accent3">
                <a:lumMod val="75000"/>
              </a:schemeClr>
            </a:solidFill>
          </a:ln>
        </p:spPr>
        <p:txBody>
          <a:bodyPr>
            <a:normAutofit/>
          </a:bodyPr>
          <a:lstStyle/>
          <a:p>
            <a:r>
              <a:rPr lang="ru-RU" b="1" dirty="0" smtClean="0">
                <a:solidFill>
                  <a:srgbClr val="0070C0"/>
                </a:solidFill>
                <a:latin typeface="Times New Roman" pitchFamily="18" charset="0"/>
                <a:cs typeface="Times New Roman" pitchFamily="18" charset="0"/>
              </a:rPr>
              <a:t>Шестой  тур</a:t>
            </a:r>
            <a:br>
              <a:rPr lang="ru-RU" b="1" dirty="0" smtClean="0">
                <a:solidFill>
                  <a:srgbClr val="0070C0"/>
                </a:solidFill>
                <a:latin typeface="Times New Roman" pitchFamily="18" charset="0"/>
                <a:cs typeface="Times New Roman" pitchFamily="18" charset="0"/>
              </a:rPr>
            </a:br>
            <a:r>
              <a:rPr lang="ru-RU" b="1" dirty="0" smtClean="0">
                <a:solidFill>
                  <a:srgbClr val="0070C0"/>
                </a:solidFill>
                <a:latin typeface="Times New Roman" pitchFamily="18" charset="0"/>
                <a:cs typeface="Times New Roman" pitchFamily="18" charset="0"/>
              </a:rPr>
              <a:t>«Творческий»</a:t>
            </a:r>
            <a:endParaRPr lang="ru-RU" b="1" dirty="0">
              <a:solidFill>
                <a:srgbClr val="0070C0"/>
              </a:solidFill>
              <a:latin typeface="Times New Roman" pitchFamily="18" charset="0"/>
              <a:cs typeface="Times New Roman" pitchFamily="18" charset="0"/>
            </a:endParaRPr>
          </a:p>
        </p:txBody>
      </p:sp>
      <p:pic>
        <p:nvPicPr>
          <p:cNvPr id="10"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pic>
        <p:nvPicPr>
          <p:cNvPr id="11" name="Picture 2" descr="Файл:Sochi 2014 - Logo.svg">
            <a:hlinkClick r:id="rId4"/>
          </p:cNvPr>
          <p:cNvPicPr>
            <a:picLocks noChangeAspect="1" noChangeArrowheads="1"/>
          </p:cNvPicPr>
          <p:nvPr/>
        </p:nvPicPr>
        <p:blipFill>
          <a:blip r:embed="rId5" cstate="print"/>
          <a:srcRect/>
          <a:stretch>
            <a:fillRect/>
          </a:stretch>
        </p:blipFill>
        <p:spPr bwMode="auto">
          <a:xfrm>
            <a:off x="899592" y="2852936"/>
            <a:ext cx="5436096" cy="2378309"/>
          </a:xfrm>
          <a:prstGeom prst="rect">
            <a:avLst/>
          </a:prstGeom>
          <a:noFill/>
        </p:spPr>
      </p:pic>
      <p:pic>
        <p:nvPicPr>
          <p:cNvPr id="12" name="Рисунок 11" descr="http://images4.wikia.nocookie.net/__cb20110629141037/science/ru/images/thumb/f/fc/Olympic_flag_transparent.svg/640px-Olympic_flag_transparent.svg.png">
            <a:hlinkClick r:id="rId6" action="ppaction://hlinksldjump"/>
          </p:cNvPr>
          <p:cNvPicPr/>
          <p:nvPr/>
        </p:nvPicPr>
        <p:blipFill>
          <a:blip r:embed="rId7" cstate="print"/>
          <a:srcRect l="8971" t="6077" r="5691" b="10862"/>
          <a:stretch>
            <a:fillRect/>
          </a:stretch>
        </p:blipFill>
        <p:spPr bwMode="auto">
          <a:xfrm>
            <a:off x="7092280" y="-17140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pic>
        <p:nvPicPr>
          <p:cNvPr id="12" name="Рисунок 11" descr="http://images4.wikia.nocookie.net/__cb20110629141037/science/ru/images/thumb/f/fc/Olympic_flag_transparent.svg/640px-Olympic_flag_transparent.svg.png">
            <a:hlinkClick r:id="rId4" action="ppaction://hlinksldjump"/>
          </p:cNvPr>
          <p:cNvPicPr/>
          <p:nvPr/>
        </p:nvPicPr>
        <p:blipFill>
          <a:blip r:embed="rId5" cstate="print"/>
          <a:srcRect l="8971" t="6077" r="5691" b="10862"/>
          <a:stretch>
            <a:fillRect/>
          </a:stretch>
        </p:blipFill>
        <p:spPr bwMode="auto">
          <a:xfrm>
            <a:off x="7092280" y="-171400"/>
            <a:ext cx="2214578" cy="1500174"/>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a:off x="214282" y="214290"/>
            <a:ext cx="3500462" cy="92869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rPr>
              <a:t>ЗИМА</a:t>
            </a:r>
            <a:endParaRPr lang="ru-RU" sz="3200" b="1" dirty="0">
              <a:solidFill>
                <a:srgbClr val="C00000"/>
              </a:solidFill>
              <a:latin typeface="Times New Roman" pitchFamily="18" charset="0"/>
              <a:cs typeface="Times New Roman" pitchFamily="18" charset="0"/>
            </a:endParaRPr>
          </a:p>
        </p:txBody>
      </p:sp>
      <p:sp>
        <p:nvSpPr>
          <p:cNvPr id="9" name="Прямоугольник 8"/>
          <p:cNvSpPr/>
          <p:nvPr/>
        </p:nvSpPr>
        <p:spPr>
          <a:xfrm>
            <a:off x="857224" y="1357298"/>
            <a:ext cx="3500462" cy="92869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rPr>
              <a:t>СОЧИ</a:t>
            </a:r>
            <a:endParaRPr lang="ru-RU" sz="3200" b="1" dirty="0">
              <a:solidFill>
                <a:srgbClr val="C00000"/>
              </a:solidFill>
              <a:latin typeface="Times New Roman" pitchFamily="18" charset="0"/>
              <a:cs typeface="Times New Roman" pitchFamily="18" charset="0"/>
            </a:endParaRPr>
          </a:p>
        </p:txBody>
      </p:sp>
      <p:sp>
        <p:nvSpPr>
          <p:cNvPr id="13" name="Прямоугольник 12"/>
          <p:cNvSpPr/>
          <p:nvPr/>
        </p:nvSpPr>
        <p:spPr>
          <a:xfrm>
            <a:off x="1571604" y="2428868"/>
            <a:ext cx="3500462" cy="92869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rPr>
              <a:t>ОЛИМПИАДА</a:t>
            </a:r>
            <a:endParaRPr lang="ru-RU" sz="3200" b="1" dirty="0">
              <a:solidFill>
                <a:srgbClr val="C00000"/>
              </a:solidFill>
              <a:latin typeface="Times New Roman" pitchFamily="18" charset="0"/>
              <a:cs typeface="Times New Roman" pitchFamily="18" charset="0"/>
            </a:endParaRPr>
          </a:p>
        </p:txBody>
      </p:sp>
      <p:sp>
        <p:nvSpPr>
          <p:cNvPr id="14" name="Прямоугольник 13"/>
          <p:cNvSpPr/>
          <p:nvPr/>
        </p:nvSpPr>
        <p:spPr>
          <a:xfrm>
            <a:off x="2285984" y="3500438"/>
            <a:ext cx="3500462" cy="92869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rPr>
              <a:t>РОССИЯ</a:t>
            </a:r>
            <a:endParaRPr lang="ru-RU" sz="3200" b="1" dirty="0">
              <a:solidFill>
                <a:srgbClr val="C00000"/>
              </a:solidFill>
              <a:latin typeface="Times New Roman" pitchFamily="18" charset="0"/>
              <a:cs typeface="Times New Roman" pitchFamily="18" charset="0"/>
            </a:endParaRPr>
          </a:p>
        </p:txBody>
      </p:sp>
      <p:sp>
        <p:nvSpPr>
          <p:cNvPr id="11" name="Прямоугольник 10"/>
          <p:cNvSpPr/>
          <p:nvPr/>
        </p:nvSpPr>
        <p:spPr>
          <a:xfrm>
            <a:off x="3357554" y="4643446"/>
            <a:ext cx="3500462" cy="92869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rPr>
              <a:t>2014</a:t>
            </a:r>
            <a:endParaRPr lang="ru-RU" sz="32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sp>
        <p:nvSpPr>
          <p:cNvPr id="6" name="Прямоугольник 5"/>
          <p:cNvSpPr/>
          <p:nvPr/>
        </p:nvSpPr>
        <p:spPr>
          <a:xfrm>
            <a:off x="428596" y="2071678"/>
            <a:ext cx="1143008"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4" action="ppaction://hlinksldjump"/>
              </a:rPr>
              <a:t>1</a:t>
            </a:r>
            <a:endParaRPr lang="ru-RU" sz="3200" b="1" dirty="0">
              <a:solidFill>
                <a:srgbClr val="C00000"/>
              </a:solidFill>
              <a:latin typeface="Times New Roman" pitchFamily="18" charset="0"/>
              <a:cs typeface="Times New Roman" pitchFamily="18" charset="0"/>
            </a:endParaRPr>
          </a:p>
        </p:txBody>
      </p:sp>
      <p:sp>
        <p:nvSpPr>
          <p:cNvPr id="7" name="Прямоугольник 6">
            <a:hlinkClick r:id="rId5" action="ppaction://hlinksldjump"/>
          </p:cNvPr>
          <p:cNvSpPr/>
          <p:nvPr/>
        </p:nvSpPr>
        <p:spPr>
          <a:xfrm>
            <a:off x="1785918" y="2071678"/>
            <a:ext cx="1143008"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5" action="ppaction://hlinksldjump"/>
              </a:rPr>
              <a:t>2</a:t>
            </a:r>
            <a:endParaRPr lang="ru-RU" sz="3200" b="1" dirty="0">
              <a:solidFill>
                <a:srgbClr val="C00000"/>
              </a:solidFill>
              <a:latin typeface="Times New Roman" pitchFamily="18" charset="0"/>
              <a:cs typeface="Times New Roman" pitchFamily="18" charset="0"/>
            </a:endParaRPr>
          </a:p>
        </p:txBody>
      </p:sp>
      <p:sp>
        <p:nvSpPr>
          <p:cNvPr id="8" name="Прямоугольник 7">
            <a:hlinkClick r:id="rId6" action="ppaction://hlinksldjump"/>
          </p:cNvPr>
          <p:cNvSpPr/>
          <p:nvPr/>
        </p:nvSpPr>
        <p:spPr>
          <a:xfrm>
            <a:off x="3143240" y="2071678"/>
            <a:ext cx="1143008"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6" action="ppaction://hlinksldjump"/>
              </a:rPr>
              <a:t>3</a:t>
            </a:r>
            <a:endParaRPr lang="ru-RU" sz="3200" b="1" dirty="0">
              <a:solidFill>
                <a:srgbClr val="C00000"/>
              </a:solidFill>
              <a:latin typeface="Times New Roman" pitchFamily="18" charset="0"/>
              <a:cs typeface="Times New Roman" pitchFamily="18" charset="0"/>
            </a:endParaRPr>
          </a:p>
        </p:txBody>
      </p:sp>
      <p:sp>
        <p:nvSpPr>
          <p:cNvPr id="9" name="Прямоугольник 8">
            <a:hlinkClick r:id="rId7" action="ppaction://hlinksldjump"/>
          </p:cNvPr>
          <p:cNvSpPr/>
          <p:nvPr/>
        </p:nvSpPr>
        <p:spPr>
          <a:xfrm>
            <a:off x="5715008" y="2071678"/>
            <a:ext cx="1143008"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7" action="ppaction://hlinksldjump"/>
              </a:rPr>
              <a:t>5</a:t>
            </a:r>
            <a:endParaRPr lang="ru-RU" sz="3200" b="1" dirty="0">
              <a:solidFill>
                <a:srgbClr val="C00000"/>
              </a:solidFill>
              <a:latin typeface="Times New Roman" pitchFamily="18" charset="0"/>
              <a:cs typeface="Times New Roman" pitchFamily="18" charset="0"/>
            </a:endParaRPr>
          </a:p>
        </p:txBody>
      </p:sp>
      <p:sp>
        <p:nvSpPr>
          <p:cNvPr id="10" name="Прямоугольник 9">
            <a:hlinkClick r:id="rId8" action="ppaction://hlinksldjump"/>
          </p:cNvPr>
          <p:cNvSpPr/>
          <p:nvPr/>
        </p:nvSpPr>
        <p:spPr>
          <a:xfrm>
            <a:off x="428596" y="3571876"/>
            <a:ext cx="1143008"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8" action="ppaction://hlinksldjump"/>
              </a:rPr>
              <a:t>6</a:t>
            </a:r>
            <a:endParaRPr lang="ru-RU" sz="3200" b="1" dirty="0">
              <a:solidFill>
                <a:srgbClr val="C00000"/>
              </a:solidFill>
              <a:latin typeface="Times New Roman" pitchFamily="18" charset="0"/>
              <a:cs typeface="Times New Roman" pitchFamily="18" charset="0"/>
            </a:endParaRPr>
          </a:p>
        </p:txBody>
      </p:sp>
      <p:sp>
        <p:nvSpPr>
          <p:cNvPr id="11" name="Прямоугольник 10">
            <a:hlinkClick r:id="rId9" action="ppaction://hlinksldjump"/>
          </p:cNvPr>
          <p:cNvSpPr/>
          <p:nvPr/>
        </p:nvSpPr>
        <p:spPr>
          <a:xfrm>
            <a:off x="4429124" y="2071678"/>
            <a:ext cx="1143008"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9" action="ppaction://hlinksldjump"/>
              </a:rPr>
              <a:t>4</a:t>
            </a:r>
            <a:endParaRPr lang="ru-RU" sz="3200" b="1" dirty="0">
              <a:solidFill>
                <a:srgbClr val="C00000"/>
              </a:solidFill>
              <a:latin typeface="Times New Roman" pitchFamily="18" charset="0"/>
              <a:cs typeface="Times New Roman" pitchFamily="18" charset="0"/>
            </a:endParaRPr>
          </a:p>
        </p:txBody>
      </p:sp>
      <p:sp>
        <p:nvSpPr>
          <p:cNvPr id="12" name="Прямоугольник 11">
            <a:hlinkClick r:id="rId10" action="ppaction://hlinksldjump"/>
          </p:cNvPr>
          <p:cNvSpPr/>
          <p:nvPr/>
        </p:nvSpPr>
        <p:spPr>
          <a:xfrm>
            <a:off x="1785918" y="3571876"/>
            <a:ext cx="1143008"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10" action="ppaction://hlinksldjump"/>
              </a:rPr>
              <a:t>7</a:t>
            </a:r>
            <a:endParaRPr lang="ru-RU" sz="3200" b="1" dirty="0">
              <a:solidFill>
                <a:srgbClr val="C00000"/>
              </a:solidFill>
              <a:latin typeface="Times New Roman" pitchFamily="18" charset="0"/>
              <a:cs typeface="Times New Roman" pitchFamily="18" charset="0"/>
            </a:endParaRPr>
          </a:p>
        </p:txBody>
      </p:sp>
      <p:sp>
        <p:nvSpPr>
          <p:cNvPr id="13" name="Прямоугольник 12">
            <a:hlinkClick r:id="rId11" action="ppaction://hlinksldjump"/>
          </p:cNvPr>
          <p:cNvSpPr/>
          <p:nvPr/>
        </p:nvSpPr>
        <p:spPr>
          <a:xfrm>
            <a:off x="3143240" y="3571876"/>
            <a:ext cx="1143008"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11" action="ppaction://hlinksldjump"/>
              </a:rPr>
              <a:t>8</a:t>
            </a:r>
            <a:endParaRPr lang="ru-RU" sz="3200" b="1" dirty="0">
              <a:solidFill>
                <a:srgbClr val="C00000"/>
              </a:solidFill>
              <a:latin typeface="Times New Roman" pitchFamily="18" charset="0"/>
              <a:cs typeface="Times New Roman" pitchFamily="18" charset="0"/>
            </a:endParaRPr>
          </a:p>
        </p:txBody>
      </p:sp>
      <p:sp>
        <p:nvSpPr>
          <p:cNvPr id="14" name="Прямоугольник 13">
            <a:hlinkClick r:id="rId12" action="ppaction://hlinksldjump"/>
          </p:cNvPr>
          <p:cNvSpPr/>
          <p:nvPr/>
        </p:nvSpPr>
        <p:spPr>
          <a:xfrm>
            <a:off x="4429124" y="3571876"/>
            <a:ext cx="1143008"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12" action="ppaction://hlinksldjump"/>
              </a:rPr>
              <a:t>9</a:t>
            </a:r>
            <a:endParaRPr lang="ru-RU" sz="3200" b="1" dirty="0">
              <a:solidFill>
                <a:srgbClr val="C00000"/>
              </a:solidFill>
              <a:latin typeface="Times New Roman" pitchFamily="18" charset="0"/>
              <a:cs typeface="Times New Roman" pitchFamily="18" charset="0"/>
            </a:endParaRPr>
          </a:p>
        </p:txBody>
      </p:sp>
      <p:sp>
        <p:nvSpPr>
          <p:cNvPr id="15" name="Прямоугольник 14">
            <a:hlinkClick r:id="rId13" action="ppaction://hlinksldjump"/>
          </p:cNvPr>
          <p:cNvSpPr/>
          <p:nvPr/>
        </p:nvSpPr>
        <p:spPr>
          <a:xfrm>
            <a:off x="5715008" y="3571876"/>
            <a:ext cx="1143008"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13" action="ppaction://hlinksldjump"/>
              </a:rPr>
              <a:t>10</a:t>
            </a:r>
            <a:endParaRPr lang="ru-RU" sz="3200" b="1" dirty="0">
              <a:solidFill>
                <a:srgbClr val="C00000"/>
              </a:solidFill>
              <a:latin typeface="Times New Roman" pitchFamily="18" charset="0"/>
              <a:cs typeface="Times New Roman" pitchFamily="18" charset="0"/>
            </a:endParaRPr>
          </a:p>
        </p:txBody>
      </p:sp>
      <p:sp>
        <p:nvSpPr>
          <p:cNvPr id="16" name="Прямоугольник 15">
            <a:hlinkClick r:id="rId14" action="ppaction://hlinksldjump"/>
          </p:cNvPr>
          <p:cNvSpPr/>
          <p:nvPr/>
        </p:nvSpPr>
        <p:spPr>
          <a:xfrm>
            <a:off x="395536" y="4941168"/>
            <a:ext cx="1143008"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14" action="ppaction://hlinksldjump"/>
              </a:rPr>
              <a:t>11</a:t>
            </a:r>
            <a:endParaRPr lang="ru-RU" sz="3200" b="1" dirty="0">
              <a:solidFill>
                <a:srgbClr val="C00000"/>
              </a:solidFill>
              <a:latin typeface="Times New Roman" pitchFamily="18" charset="0"/>
              <a:cs typeface="Times New Roman" pitchFamily="18" charset="0"/>
            </a:endParaRPr>
          </a:p>
        </p:txBody>
      </p:sp>
      <p:sp>
        <p:nvSpPr>
          <p:cNvPr id="17" name="Прямоугольник 16">
            <a:hlinkClick r:id="rId15" action="ppaction://hlinksldjump"/>
          </p:cNvPr>
          <p:cNvSpPr/>
          <p:nvPr/>
        </p:nvSpPr>
        <p:spPr>
          <a:xfrm>
            <a:off x="1785918" y="4929198"/>
            <a:ext cx="1143008"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15" action="ppaction://hlinksldjump"/>
              </a:rPr>
              <a:t>12</a:t>
            </a:r>
            <a:endParaRPr lang="ru-RU" sz="3200" b="1" dirty="0">
              <a:solidFill>
                <a:srgbClr val="C00000"/>
              </a:solidFill>
              <a:latin typeface="Times New Roman" pitchFamily="18" charset="0"/>
              <a:cs typeface="Times New Roman" pitchFamily="18" charset="0"/>
            </a:endParaRPr>
          </a:p>
        </p:txBody>
      </p:sp>
      <p:sp>
        <p:nvSpPr>
          <p:cNvPr id="18" name="Прямоугольник 17">
            <a:hlinkClick r:id="rId16" action="ppaction://hlinksldjump"/>
          </p:cNvPr>
          <p:cNvSpPr/>
          <p:nvPr/>
        </p:nvSpPr>
        <p:spPr>
          <a:xfrm>
            <a:off x="3143240" y="4929198"/>
            <a:ext cx="1143008"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16" action="ppaction://hlinksldjump"/>
              </a:rPr>
              <a:t>13</a:t>
            </a:r>
            <a:endParaRPr lang="ru-RU" sz="3200" b="1" dirty="0">
              <a:solidFill>
                <a:srgbClr val="C00000"/>
              </a:solidFill>
              <a:latin typeface="Times New Roman" pitchFamily="18" charset="0"/>
              <a:cs typeface="Times New Roman" pitchFamily="18" charset="0"/>
            </a:endParaRPr>
          </a:p>
        </p:txBody>
      </p:sp>
      <p:sp>
        <p:nvSpPr>
          <p:cNvPr id="19" name="Прямоугольник 18">
            <a:hlinkClick r:id="rId17" action="ppaction://hlinksldjump"/>
          </p:cNvPr>
          <p:cNvSpPr/>
          <p:nvPr/>
        </p:nvSpPr>
        <p:spPr>
          <a:xfrm>
            <a:off x="4429124" y="4929198"/>
            <a:ext cx="1143008"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17" action="ppaction://hlinksldjump"/>
              </a:rPr>
              <a:t>14</a:t>
            </a:r>
            <a:endParaRPr lang="ru-RU" sz="3200" b="1" dirty="0">
              <a:solidFill>
                <a:srgbClr val="C00000"/>
              </a:solidFill>
              <a:latin typeface="Times New Roman" pitchFamily="18" charset="0"/>
              <a:cs typeface="Times New Roman" pitchFamily="18" charset="0"/>
            </a:endParaRPr>
          </a:p>
        </p:txBody>
      </p:sp>
      <p:sp>
        <p:nvSpPr>
          <p:cNvPr id="20" name="Прямоугольник 19">
            <a:hlinkClick r:id="rId18" action="ppaction://hlinksldjump"/>
          </p:cNvPr>
          <p:cNvSpPr/>
          <p:nvPr/>
        </p:nvSpPr>
        <p:spPr>
          <a:xfrm>
            <a:off x="5715008" y="4929198"/>
            <a:ext cx="1143008"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solidFill>
                  <a:srgbClr val="C00000"/>
                </a:solidFill>
                <a:latin typeface="Times New Roman" pitchFamily="18" charset="0"/>
                <a:cs typeface="Times New Roman" pitchFamily="18" charset="0"/>
                <a:hlinkClick r:id="rId18" action="ppaction://hlinksldjump"/>
              </a:rPr>
              <a:t>15</a:t>
            </a:r>
            <a:endParaRPr lang="ru-RU" sz="3200" b="1" dirty="0">
              <a:solidFill>
                <a:srgbClr val="C00000"/>
              </a:solidFill>
              <a:latin typeface="Times New Roman" pitchFamily="18" charset="0"/>
              <a:cs typeface="Times New Roman" pitchFamily="18" charset="0"/>
            </a:endParaRPr>
          </a:p>
        </p:txBody>
      </p:sp>
      <p:pic>
        <p:nvPicPr>
          <p:cNvPr id="21" name="Рисунок 20" descr="http://images4.wikia.nocookie.net/__cb20110629141037/science/ru/images/thumb/f/fc/Olympic_flag_transparent.svg/640px-Olympic_flag_transparent.svg.png">
            <a:hlinkClick r:id="rId19" action="ppaction://hlinksldjump"/>
          </p:cNvPr>
          <p:cNvPicPr/>
          <p:nvPr/>
        </p:nvPicPr>
        <p:blipFill>
          <a:blip r:embed="rId20"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pic>
        <p:nvPicPr>
          <p:cNvPr id="6" name="Рисунок 5" descr="http://images4.wikia.nocookie.net/__cb20110629141037/science/ru/images/thumb/f/fc/Olympic_flag_transparent.svg/640px-Olympic_flag_transparent.svg.png">
            <a:hlinkClick r:id="rId4" action="ppaction://hlinksldjump"/>
          </p:cNvPr>
          <p:cNvPicPr/>
          <p:nvPr/>
        </p:nvPicPr>
        <p:blipFill>
          <a:blip r:embed="rId5"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
        <p:nvSpPr>
          <p:cNvPr id="8" name="Содержимое 7"/>
          <p:cNvSpPr>
            <a:spLocks noGrp="1"/>
          </p:cNvSpPr>
          <p:nvPr>
            <p:ph idx="1"/>
          </p:nvPr>
        </p:nvSpPr>
        <p:spPr>
          <a:xfrm>
            <a:off x="285720" y="1428736"/>
            <a:ext cx="6643734" cy="4525963"/>
          </a:xfrm>
        </p:spPr>
        <p:txBody>
          <a:bodyPr/>
          <a:lstStyle/>
          <a:p>
            <a:pPr lvl="0" algn="ctr">
              <a:buNone/>
            </a:pPr>
            <a:r>
              <a:rPr lang="ru-RU" dirty="0" smtClean="0">
                <a:latin typeface="Times New Roman" pitchFamily="18" charset="0"/>
                <a:cs typeface="Times New Roman" pitchFamily="18" charset="0"/>
              </a:rPr>
              <a:t>Когда состоялись первые Олимпийские игры?</a:t>
            </a:r>
          </a:p>
          <a:p>
            <a:pPr>
              <a:buNone/>
            </a:pPr>
            <a:endParaRPr lang="ru-RU" dirty="0"/>
          </a:p>
        </p:txBody>
      </p:sp>
      <p:sp>
        <p:nvSpPr>
          <p:cNvPr id="9" name="Прямоугольник 8"/>
          <p:cNvSpPr/>
          <p:nvPr/>
        </p:nvSpPr>
        <p:spPr>
          <a:xfrm>
            <a:off x="1643042" y="4000504"/>
            <a:ext cx="4143404"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В 776 году до н.э.</a:t>
            </a:r>
            <a:endParaRPr lang="ru-RU" sz="2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sp>
        <p:nvSpPr>
          <p:cNvPr id="8" name="Содержимое 7"/>
          <p:cNvSpPr>
            <a:spLocks noGrp="1"/>
          </p:cNvSpPr>
          <p:nvPr>
            <p:ph idx="1"/>
          </p:nvPr>
        </p:nvSpPr>
        <p:spPr>
          <a:xfrm>
            <a:off x="285720" y="1428736"/>
            <a:ext cx="6643734" cy="4525963"/>
          </a:xfrm>
        </p:spPr>
        <p:txBody>
          <a:bodyPr/>
          <a:lstStyle/>
          <a:p>
            <a:pPr lvl="0" algn="ctr">
              <a:buNone/>
            </a:pPr>
            <a:r>
              <a:rPr lang="ru-RU" dirty="0" smtClean="0">
                <a:latin typeface="Times New Roman" pitchFamily="18" charset="0"/>
                <a:cs typeface="Times New Roman" pitchFamily="18" charset="0"/>
              </a:rPr>
              <a:t>В каком году в СССР  был создан Олимпийский комитет?</a:t>
            </a:r>
          </a:p>
          <a:p>
            <a:pPr>
              <a:buNone/>
            </a:pPr>
            <a:endParaRPr lang="ru-RU" dirty="0"/>
          </a:p>
        </p:txBody>
      </p:sp>
      <p:sp>
        <p:nvSpPr>
          <p:cNvPr id="9" name="Прямоугольник 8"/>
          <p:cNvSpPr/>
          <p:nvPr/>
        </p:nvSpPr>
        <p:spPr>
          <a:xfrm>
            <a:off x="1643042" y="4000504"/>
            <a:ext cx="4143404"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1951 год</a:t>
            </a:r>
            <a:endParaRPr lang="ru-RU" sz="2400" b="1" dirty="0">
              <a:solidFill>
                <a:srgbClr val="C00000"/>
              </a:solidFill>
              <a:latin typeface="Times New Roman" pitchFamily="18" charset="0"/>
              <a:cs typeface="Times New Roman" pitchFamily="18" charset="0"/>
            </a:endParaRPr>
          </a:p>
        </p:txBody>
      </p:sp>
      <p:pic>
        <p:nvPicPr>
          <p:cNvPr id="7" name="Рисунок 6" descr="http://images4.wikia.nocookie.net/__cb20110629141037/science/ru/images/thumb/f/fc/Olympic_flag_transparent.svg/640px-Olympic_flag_transparent.svg.png">
            <a:hlinkClick r:id="rId4" action="ppaction://hlinksldjump"/>
          </p:cNvPr>
          <p:cNvPicPr/>
          <p:nvPr/>
        </p:nvPicPr>
        <p:blipFill>
          <a:blip r:embed="rId5"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sp>
        <p:nvSpPr>
          <p:cNvPr id="8" name="Содержимое 7"/>
          <p:cNvSpPr>
            <a:spLocks noGrp="1"/>
          </p:cNvSpPr>
          <p:nvPr>
            <p:ph idx="1"/>
          </p:nvPr>
        </p:nvSpPr>
        <p:spPr>
          <a:xfrm>
            <a:off x="285720" y="1428736"/>
            <a:ext cx="6643734" cy="4525963"/>
          </a:xfrm>
        </p:spPr>
        <p:txBody>
          <a:bodyPr/>
          <a:lstStyle/>
          <a:p>
            <a:pPr lvl="0" algn="ctr">
              <a:buNone/>
            </a:pPr>
            <a:r>
              <a:rPr lang="ru-RU" dirty="0" smtClean="0">
                <a:latin typeface="Times New Roman" pitchFamily="18" charset="0"/>
                <a:cs typeface="Times New Roman" pitchFamily="18" charset="0"/>
              </a:rPr>
              <a:t>В каком году и где  прошли первые  зимние Олимпийские игры?</a:t>
            </a:r>
          </a:p>
          <a:p>
            <a:pPr algn="ctr">
              <a:buNone/>
            </a:pPr>
            <a:endParaRPr lang="ru-RU" dirty="0"/>
          </a:p>
        </p:txBody>
      </p:sp>
      <p:sp>
        <p:nvSpPr>
          <p:cNvPr id="9" name="Прямоугольник 8"/>
          <p:cNvSpPr/>
          <p:nvPr/>
        </p:nvSpPr>
        <p:spPr>
          <a:xfrm>
            <a:off x="1643042" y="4000504"/>
            <a:ext cx="4143404"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err="1" smtClean="0">
                <a:solidFill>
                  <a:srgbClr val="C00000"/>
                </a:solidFill>
                <a:latin typeface="Times New Roman" pitchFamily="18" charset="0"/>
                <a:cs typeface="Times New Roman" pitchFamily="18" charset="0"/>
              </a:rPr>
              <a:t>Шамони</a:t>
            </a:r>
            <a:r>
              <a:rPr lang="ru-RU" sz="2400" b="1" dirty="0" smtClean="0">
                <a:solidFill>
                  <a:srgbClr val="C00000"/>
                </a:solidFill>
                <a:latin typeface="Times New Roman" pitchFamily="18" charset="0"/>
                <a:cs typeface="Times New Roman" pitchFamily="18" charset="0"/>
              </a:rPr>
              <a:t>, Франция в </a:t>
            </a:r>
          </a:p>
          <a:p>
            <a:pPr algn="ctr"/>
            <a:r>
              <a:rPr lang="ru-RU" sz="2400" b="1" dirty="0" smtClean="0">
                <a:solidFill>
                  <a:srgbClr val="C00000"/>
                </a:solidFill>
                <a:latin typeface="Times New Roman" pitchFamily="18" charset="0"/>
                <a:cs typeface="Times New Roman" pitchFamily="18" charset="0"/>
              </a:rPr>
              <a:t>1924 году</a:t>
            </a:r>
            <a:endParaRPr lang="ru-RU" sz="2400" b="1" dirty="0">
              <a:solidFill>
                <a:srgbClr val="C00000"/>
              </a:solidFill>
              <a:latin typeface="Times New Roman" pitchFamily="18" charset="0"/>
              <a:cs typeface="Times New Roman" pitchFamily="18" charset="0"/>
            </a:endParaRPr>
          </a:p>
        </p:txBody>
      </p:sp>
      <p:pic>
        <p:nvPicPr>
          <p:cNvPr id="7" name="Рисунок 6" descr="http://images4.wikia.nocookie.net/__cb20110629141037/science/ru/images/thumb/f/fc/Olympic_flag_transparent.svg/640px-Olympic_flag_transparent.svg.png">
            <a:hlinkClick r:id="rId4" action="ppaction://hlinksldjump"/>
          </p:cNvPr>
          <p:cNvPicPr/>
          <p:nvPr/>
        </p:nvPicPr>
        <p:blipFill>
          <a:blip r:embed="rId5"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v-reclama.ru/download/2011/obraz_olimpiady_7.jpg">
            <a:hlinkClick r:id="rId2"/>
          </p:cNvPr>
          <p:cNvPicPr>
            <a:picLocks noChangeAspect="1" noChangeArrowheads="1"/>
          </p:cNvPicPr>
          <p:nvPr/>
        </p:nvPicPr>
        <p:blipFill>
          <a:blip r:embed="rId3" cstate="print"/>
          <a:srcRect l="60662" r="20588"/>
          <a:stretch>
            <a:fillRect/>
          </a:stretch>
        </p:blipFill>
        <p:spPr bwMode="auto">
          <a:xfrm>
            <a:off x="7143768" y="0"/>
            <a:ext cx="2000232" cy="6858000"/>
          </a:xfrm>
          <a:prstGeom prst="rect">
            <a:avLst/>
          </a:prstGeom>
          <a:noFill/>
        </p:spPr>
      </p:pic>
      <p:sp>
        <p:nvSpPr>
          <p:cNvPr id="8" name="Содержимое 7"/>
          <p:cNvSpPr>
            <a:spLocks noGrp="1"/>
          </p:cNvSpPr>
          <p:nvPr>
            <p:ph idx="1"/>
          </p:nvPr>
        </p:nvSpPr>
        <p:spPr>
          <a:xfrm>
            <a:off x="285720" y="1428736"/>
            <a:ext cx="6643734" cy="4525963"/>
          </a:xfrm>
        </p:spPr>
        <p:txBody>
          <a:bodyPr/>
          <a:lstStyle/>
          <a:p>
            <a:pPr lvl="0" algn="ctr">
              <a:buNone/>
            </a:pPr>
            <a:r>
              <a:rPr lang="ru-RU" dirty="0" smtClean="0">
                <a:latin typeface="Times New Roman" pitchFamily="18" charset="0"/>
                <a:cs typeface="Times New Roman" pitchFamily="18" charset="0"/>
              </a:rPr>
              <a:t>На каких играх современности впервые зажгли олимпийский огонь?</a:t>
            </a:r>
          </a:p>
          <a:p>
            <a:pPr algn="ctr">
              <a:buNone/>
            </a:pPr>
            <a:endParaRPr lang="ru-RU" dirty="0"/>
          </a:p>
        </p:txBody>
      </p:sp>
      <p:sp>
        <p:nvSpPr>
          <p:cNvPr id="9" name="Прямоугольник 8"/>
          <p:cNvSpPr/>
          <p:nvPr/>
        </p:nvSpPr>
        <p:spPr>
          <a:xfrm>
            <a:off x="1643042" y="4000504"/>
            <a:ext cx="4143404"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На </a:t>
            </a:r>
            <a:r>
              <a:rPr lang="en-US" sz="2400" b="1" dirty="0" smtClean="0">
                <a:solidFill>
                  <a:srgbClr val="C00000"/>
                </a:solidFill>
                <a:latin typeface="Times New Roman" pitchFamily="18" charset="0"/>
                <a:cs typeface="Times New Roman" pitchFamily="18" charset="0"/>
              </a:rPr>
              <a:t>IX</a:t>
            </a:r>
            <a:r>
              <a:rPr lang="ru-RU" sz="2400" b="1" dirty="0" smtClean="0">
                <a:solidFill>
                  <a:srgbClr val="C00000"/>
                </a:solidFill>
                <a:latin typeface="Times New Roman" pitchFamily="18" charset="0"/>
                <a:cs typeface="Times New Roman" pitchFamily="18" charset="0"/>
              </a:rPr>
              <a:t> Олимпийских играх в Амстердаме, 1928 год</a:t>
            </a:r>
            <a:endParaRPr lang="ru-RU" sz="2400" b="1" dirty="0">
              <a:solidFill>
                <a:srgbClr val="C00000"/>
              </a:solidFill>
              <a:latin typeface="Times New Roman" pitchFamily="18" charset="0"/>
              <a:cs typeface="Times New Roman" pitchFamily="18" charset="0"/>
            </a:endParaRPr>
          </a:p>
        </p:txBody>
      </p:sp>
      <p:pic>
        <p:nvPicPr>
          <p:cNvPr id="7" name="Рисунок 6" descr="http://images4.wikia.nocookie.net/__cb20110629141037/science/ru/images/thumb/f/fc/Olympic_flag_transparent.svg/640px-Olympic_flag_transparent.svg.png">
            <a:hlinkClick r:id="rId4" action="ppaction://hlinksldjump"/>
          </p:cNvPr>
          <p:cNvPicPr/>
          <p:nvPr/>
        </p:nvPicPr>
        <p:blipFill>
          <a:blip r:embed="rId5" cstate="print"/>
          <a:srcRect l="8971" t="6077" r="5691" b="10862"/>
          <a:stretch>
            <a:fillRect/>
          </a:stretch>
        </p:blipFill>
        <p:spPr bwMode="auto">
          <a:xfrm>
            <a:off x="0" y="0"/>
            <a:ext cx="2214578" cy="15001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TotalTime>
  <Words>992</Words>
  <Application>Microsoft Office PowerPoint</Application>
  <PresentationFormat>Экран (4:3)</PresentationFormat>
  <Paragraphs>343</Paragraphs>
  <Slides>47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47</vt:i4>
      </vt:variant>
    </vt:vector>
  </HeadingPairs>
  <TitlesOfParts>
    <vt:vector size="48" baseType="lpstr">
      <vt:lpstr>Тема Office</vt:lpstr>
      <vt:lpstr>Слайд 1</vt:lpstr>
      <vt:lpstr>Слайд 2</vt:lpstr>
      <vt:lpstr>«История Олимпийских игр»</vt:lpstr>
      <vt:lpstr>Первый тур «Вопрос-ответ»</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Второй тур «Талисманы Олимпийских игр»</vt:lpstr>
      <vt:lpstr>Слайд 22</vt:lpstr>
      <vt:lpstr>Слайд 23</vt:lpstr>
      <vt:lpstr>Слайд 24</vt:lpstr>
      <vt:lpstr>Слайд 25</vt:lpstr>
      <vt:lpstr>Третий тур «Легенды спорта СССР»</vt:lpstr>
      <vt:lpstr>Слайд 27</vt:lpstr>
      <vt:lpstr>Слайд 28</vt:lpstr>
      <vt:lpstr>Четвёртый  тур «Спортсмены современности»</vt:lpstr>
      <vt:lpstr>Слайд 30</vt:lpstr>
      <vt:lpstr>Слайд 31</vt:lpstr>
      <vt:lpstr>Слайд 32</vt:lpstr>
      <vt:lpstr>Слайд 33</vt:lpstr>
      <vt:lpstr>Слайд 34</vt:lpstr>
      <vt:lpstr>Слайд 35</vt:lpstr>
      <vt:lpstr>Слайд 36</vt:lpstr>
      <vt:lpstr>Слайд 37</vt:lpstr>
      <vt:lpstr>Слайд 38</vt:lpstr>
      <vt:lpstr>Пятый  тур «Сочи-2014»</vt:lpstr>
      <vt:lpstr>Слайд 40</vt:lpstr>
      <vt:lpstr>Слайд 41</vt:lpstr>
      <vt:lpstr>Слайд 42</vt:lpstr>
      <vt:lpstr>Слайд 43</vt:lpstr>
      <vt:lpstr>Слайд 44</vt:lpstr>
      <vt:lpstr>Слайд 45</vt:lpstr>
      <vt:lpstr>Шестой  тур «Творческий»</vt:lpstr>
      <vt:lpstr>Слайд 47</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1</cp:lastModifiedBy>
  <cp:revision>76</cp:revision>
  <dcterms:created xsi:type="dcterms:W3CDTF">2014-02-11T05:42:14Z</dcterms:created>
  <dcterms:modified xsi:type="dcterms:W3CDTF">2014-02-13T16:24:47Z</dcterms:modified>
</cp:coreProperties>
</file>