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9B4DA7-4494-45C1-8891-BFF7201AC664}" type="datetimeFigureOut">
              <a:rPr lang="ru-RU" smtClean="0"/>
              <a:t>17.07.2013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5103586-49CB-422E-A8CE-393BEAEDD98F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g-fotki.yandex.ru/get/8/vibpxhgglzd.a37/0_253a6_26437967_X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g1.liveinternet.ru/images/attach/c/1/60/745/60745079_schoolteacher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severobraz.edusite.ru/images/znaniesila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static.eva.ru/eva/110000-120000/115822/contest/1264705502299.jp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ociofull.files.wordpress.com/2007/09/gafa_estudiar1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upload.wikimedia.org/wikipedia/commons/a/ab/Nadir_Viewing_Geometry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rt.ru/one/9911762/131597789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tat1.video.ru/lr/0918506d89c185a85c5ea35b69a5fc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podgotovka.ru/images/13204_2231n7aoY06QhDUs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sno.pro1.ru/lib/skrzhinskaya2/skrzhinskaja7-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900igr.net/datai/istorija/Antichnaja-kultura/0011-014-Klassiki-komedii-i-tragedii.jpg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vk.com/photo-12788239_18856235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yaplakal.com/uploads/previews/post-3-12833314632664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785786" y="5214950"/>
            <a:ext cx="7715304" cy="1500174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857760"/>
            <a:ext cx="8229600" cy="18288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 свидания, лето!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Здравствуй, школа!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i-main-pic" descr="Картинка 15 из 12260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4"/>
            <a:ext cx="6500858" cy="4500594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6 из 18542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500298" y="2214554"/>
            <a:ext cx="4071966" cy="429577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071538" y="0"/>
            <a:ext cx="7143800" cy="1714488"/>
          </a:xfrm>
          <a:prstGeom prst="cloudCallout">
            <a:avLst>
              <a:gd name="adj1" fmla="val -8629"/>
              <a:gd name="adj2" fmla="val 70812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Твёрдо надо знать!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i-main-pic" descr="Картинка 3 из 7775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928794" y="642918"/>
            <a:ext cx="5262586" cy="5521345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27584" y="332656"/>
            <a:ext cx="7416824" cy="63367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229600" cy="4708525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1600" b="1" dirty="0"/>
              <a:t>Песня к линейке в День Знаний и к презентации </a:t>
            </a:r>
          </a:p>
          <a:p>
            <a:pPr marL="137160" indent="0" algn="ctr">
              <a:buNone/>
            </a:pPr>
            <a:r>
              <a:rPr lang="ru-RU" sz="1600" b="1" dirty="0"/>
              <a:t>Музыка к песне «Увезу тебя я в тундру», слова </a:t>
            </a:r>
            <a:r>
              <a:rPr lang="ru-RU" sz="1600" b="1" dirty="0" err="1"/>
              <a:t>Нуанзиной</a:t>
            </a:r>
            <a:r>
              <a:rPr lang="ru-RU" sz="1600" b="1" dirty="0"/>
              <a:t> Е.А.</a:t>
            </a:r>
          </a:p>
          <a:p>
            <a:pPr marL="137160" indent="0" algn="ctr">
              <a:buNone/>
            </a:pPr>
            <a:r>
              <a:rPr lang="ru-RU" sz="1600" b="1" dirty="0"/>
              <a:t> </a:t>
            </a:r>
          </a:p>
          <a:p>
            <a:pPr marL="137160" indent="0" algn="ctr">
              <a:buNone/>
            </a:pPr>
            <a:r>
              <a:rPr lang="ru-RU" sz="1600" b="1" dirty="0"/>
              <a:t>Позади осталось лето, и теперь опять умней!</a:t>
            </a:r>
          </a:p>
          <a:p>
            <a:pPr marL="137160" indent="0" algn="ctr">
              <a:buNone/>
            </a:pPr>
            <a:r>
              <a:rPr lang="ru-RU" sz="1600" b="1" dirty="0"/>
              <a:t>Разгрызай гранит науки новых 200 с лишним дней</a:t>
            </a:r>
          </a:p>
          <a:p>
            <a:pPr marL="137160" indent="0" algn="ctr">
              <a:buNone/>
            </a:pPr>
            <a:r>
              <a:rPr lang="ru-RU" sz="1600" b="1" dirty="0"/>
              <a:t>И учи зенит с надиром, силу Лоренца.</a:t>
            </a:r>
          </a:p>
          <a:p>
            <a:pPr marL="137160" indent="0" algn="ctr">
              <a:buNone/>
            </a:pPr>
            <a:r>
              <a:rPr lang="ru-RU" sz="1600" b="1" dirty="0"/>
              <a:t>Жизнь твоя ускорит ритм: нет учению конца!</a:t>
            </a:r>
          </a:p>
          <a:p>
            <a:pPr marL="137160" indent="0" algn="ctr">
              <a:buNone/>
            </a:pPr>
            <a:r>
              <a:rPr lang="ru-RU" sz="1600" b="1" dirty="0"/>
              <a:t>          Ты сумеешь разобраться в геометрии Евклида,</a:t>
            </a:r>
          </a:p>
          <a:p>
            <a:pPr marL="137160" indent="0" algn="ctr">
              <a:buNone/>
            </a:pPr>
            <a:r>
              <a:rPr lang="ru-RU" sz="1600" b="1" dirty="0"/>
              <a:t>          И предсердия застонут в ожидании ГИА (а-а!)</a:t>
            </a:r>
          </a:p>
          <a:p>
            <a:pPr marL="137160" indent="0" algn="ctr">
              <a:buNone/>
            </a:pPr>
            <a:r>
              <a:rPr lang="ru-RU" sz="1600" b="1" dirty="0"/>
              <a:t>          Почитаешь ты Эсхила и Софокла с Еврипидом…</a:t>
            </a:r>
          </a:p>
          <a:p>
            <a:pPr marL="137160" indent="0" algn="ctr">
              <a:buNone/>
            </a:pPr>
            <a:r>
              <a:rPr lang="ru-RU" sz="1600" b="1" dirty="0"/>
              <a:t>          Правда, не в оригинале: нам не нужен </a:t>
            </a:r>
            <a:r>
              <a:rPr lang="ru-RU" sz="1600" b="1" dirty="0" err="1"/>
              <a:t>лже</a:t>
            </a:r>
            <a:r>
              <a:rPr lang="ru-RU" sz="1600" b="1" dirty="0"/>
              <a:t>-пиар.</a:t>
            </a:r>
          </a:p>
          <a:p>
            <a:pPr marL="137160" indent="0" algn="ctr">
              <a:buNone/>
            </a:pPr>
            <a:r>
              <a:rPr lang="ru-RU" sz="1600" b="1" dirty="0"/>
              <a:t>Мозг развить помогут в школе и научат здесь дружить.</a:t>
            </a:r>
          </a:p>
          <a:p>
            <a:pPr marL="137160" indent="0" algn="ctr">
              <a:buNone/>
            </a:pPr>
            <a:r>
              <a:rPr lang="ru-RU" sz="1600" b="1" dirty="0"/>
              <a:t>Хоть без дружбы и без мозга можно кое-как прожить.</a:t>
            </a:r>
          </a:p>
          <a:p>
            <a:pPr marL="137160" indent="0" algn="ctr">
              <a:buNone/>
            </a:pPr>
            <a:r>
              <a:rPr lang="ru-RU" sz="1600" b="1" dirty="0"/>
              <a:t>Хочешь стать умнее и успешней – так держать!</a:t>
            </a:r>
          </a:p>
          <a:p>
            <a:pPr marL="137160" indent="0" algn="ctr">
              <a:buNone/>
            </a:pPr>
            <a:r>
              <a:rPr lang="ru-RU" sz="1600" b="1" dirty="0"/>
              <a:t>Научись науку постигать и уважать!</a:t>
            </a:r>
          </a:p>
          <a:p>
            <a:pPr marL="137160" indent="0" algn="ctr">
              <a:buNone/>
            </a:pPr>
            <a:r>
              <a:rPr lang="ru-RU" sz="1600" b="1" dirty="0"/>
              <a:t>          Ты познаешь здесь законы, биографию народа</a:t>
            </a:r>
          </a:p>
          <a:p>
            <a:pPr marL="137160" indent="0" algn="ctr">
              <a:buNone/>
            </a:pPr>
            <a:r>
              <a:rPr lang="ru-RU" sz="1600" b="1" dirty="0"/>
              <a:t>          С прилежаньем и вниманьем будешь долго изучать (а-а!)</a:t>
            </a:r>
          </a:p>
          <a:p>
            <a:pPr marL="137160" indent="0" algn="ctr">
              <a:buNone/>
            </a:pPr>
            <a:r>
              <a:rPr lang="ru-RU" sz="1600" b="1" dirty="0"/>
              <a:t>          Ты увидишь: не бывает никакое знанье лишним, </a:t>
            </a:r>
          </a:p>
          <a:p>
            <a:pPr marL="137160" indent="0" algn="ctr">
              <a:buNone/>
            </a:pPr>
            <a:r>
              <a:rPr lang="ru-RU" sz="1600" b="1" dirty="0"/>
              <a:t>          Лишних знаний быть не может! – это твёрдо надо знать!</a:t>
            </a:r>
          </a:p>
          <a:p>
            <a:pPr marL="137160" indent="0" algn="ctr">
              <a:buNone/>
            </a:pPr>
            <a:r>
              <a:rPr lang="ru-RU" sz="1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705875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3 из 480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857364"/>
            <a:ext cx="6858048" cy="474027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Сердце 4"/>
          <p:cNvSpPr/>
          <p:nvPr/>
        </p:nvSpPr>
        <p:spPr>
          <a:xfrm>
            <a:off x="357158" y="0"/>
            <a:ext cx="8572560" cy="1571612"/>
          </a:xfrm>
          <a:prstGeom prst="hear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34 учебных недели – 238 дней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 из 1508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487799">
            <a:off x="31778" y="2223997"/>
            <a:ext cx="5459987" cy="3868793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Выноска-облако 5"/>
          <p:cNvSpPr/>
          <p:nvPr/>
        </p:nvSpPr>
        <p:spPr>
          <a:xfrm>
            <a:off x="1428728" y="285728"/>
            <a:ext cx="6858048" cy="1428760"/>
          </a:xfrm>
          <a:prstGeom prst="cloud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Это интересно!!!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File:Nadir Viewing Geometry.jpg">
            <a:hlinkClick r:id="rId4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 rot="20885271">
            <a:off x="5385841" y="2777326"/>
            <a:ext cx="3661168" cy="2730043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roject68.narod.ru/Integ/2/632/evklid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0385210">
            <a:off x="152014" y="2425491"/>
            <a:ext cx="4010432" cy="4071966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-main-pic" descr="Картинка 36 из 185420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660935">
            <a:off x="3626960" y="2334198"/>
            <a:ext cx="5176197" cy="4066743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Овальная выноска 8"/>
          <p:cNvSpPr/>
          <p:nvPr/>
        </p:nvSpPr>
        <p:spPr>
          <a:xfrm>
            <a:off x="1285852" y="285728"/>
            <a:ext cx="6715172" cy="1214446"/>
          </a:xfrm>
          <a:prstGeom prst="wedgeEllipseCallout">
            <a:avLst>
              <a:gd name="adj1" fmla="val 24793"/>
              <a:gd name="adj2" fmla="val 140727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Все любят школу!!!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-main-pic" descr="Картинка 24 из 172737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857232"/>
            <a:ext cx="3705225" cy="3810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Выноска-облако 6"/>
          <p:cNvSpPr/>
          <p:nvPr/>
        </p:nvSpPr>
        <p:spPr>
          <a:xfrm rot="11230262">
            <a:off x="5058942" y="5063192"/>
            <a:ext cx="3643306" cy="1586096"/>
          </a:xfrm>
          <a:prstGeom prst="cloudCallout">
            <a:avLst>
              <a:gd name="adj1" fmla="val 21791"/>
              <a:gd name="adj2" fmla="val 107516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521495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УЖАС!!!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i-main-pic" descr="Картинка 19 из 156358">
            <a:hlinkClick r:id="rId4" tgtFrame="_blank"/>
          </p:cNvPr>
          <p:cNvPicPr>
            <a:picLocks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 rot="20631938">
            <a:off x="729652" y="3877593"/>
            <a:ext cx="3533779" cy="2153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http://www.suleiman-stalskiy.ru/images/articles/articles/p127_gia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401126">
            <a:off x="766018" y="662762"/>
            <a:ext cx="2928958" cy="22860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1785918" y="0"/>
            <a:ext cx="5429288" cy="1500198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err="1" smtClean="0"/>
              <a:t>Почита-а-аем</a:t>
            </a:r>
            <a:r>
              <a:rPr lang="ru-RU" dirty="0" smtClean="0"/>
              <a:t>!)))</a:t>
            </a:r>
            <a:endParaRPr lang="ru-RU" dirty="0"/>
          </a:p>
        </p:txBody>
      </p:sp>
      <p:pic>
        <p:nvPicPr>
          <p:cNvPr id="4" name="i-main-pic" descr="Картинка 16 из 5120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21101429">
            <a:off x="620347" y="2300142"/>
            <a:ext cx="2450571" cy="3820242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www.thecommononline.org/sites/default/files/images/sophoclesbust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109527">
            <a:off x="3022790" y="2689885"/>
            <a:ext cx="2919422" cy="3538548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-main-pic" descr="Картинка 2 из 7937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 rot="21009499">
            <a:off x="5744755" y="3215702"/>
            <a:ext cx="2786082" cy="3095620"/>
          </a:xfrm>
          <a:prstGeom prst="rect">
            <a:avLst/>
          </a:prstGeom>
          <a:ln w="228600" cap="sq" cmpd="thickThin">
            <a:solidFill>
              <a:schemeClr val="tx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642910" y="1142984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500438"/>
            <a:ext cx="5210175" cy="3048000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55555">
            <a:off x="5092318" y="278578"/>
            <a:ext cx="3278318" cy="3542447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05268">
            <a:off x="724640" y="404406"/>
            <a:ext cx="3271059" cy="3261845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642910" y="0"/>
            <a:ext cx="8001056" cy="1928826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Лишних знаний не бывает!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http://cs10425.userapi.com/u51696506/100469377/x_918a750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143116"/>
            <a:ext cx="3019806" cy="4525963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 со стрелкой вниз 6"/>
          <p:cNvSpPr/>
          <p:nvPr/>
        </p:nvSpPr>
        <p:spPr>
          <a:xfrm>
            <a:off x="1000100" y="142852"/>
            <a:ext cx="7072362" cy="1500198"/>
          </a:xfrm>
          <a:prstGeom prst="downArrowCallou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Всё только начинается</a:t>
            </a:r>
            <a:endParaRPr lang="ru-RU" dirty="0"/>
          </a:p>
        </p:txBody>
      </p:sp>
      <p:pic>
        <p:nvPicPr>
          <p:cNvPr id="6" name="i-main-pic" descr="Картинка 22 из 154298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285852" y="2000240"/>
            <a:ext cx="6477027" cy="4732361"/>
          </a:xfrm>
          <a:prstGeom prst="rect">
            <a:avLst/>
          </a:prstGeom>
          <a:ln w="2286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194</TotalTime>
  <Words>57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До свидания, лето! Здравствуй, школа!</vt:lpstr>
      <vt:lpstr>34 учебных недели – 238 дней</vt:lpstr>
      <vt:lpstr>Это интересно!!!</vt:lpstr>
      <vt:lpstr>Все любят школу!!!</vt:lpstr>
      <vt:lpstr>УЖАС!!!</vt:lpstr>
      <vt:lpstr>Почита-а-аем!)))</vt:lpstr>
      <vt:lpstr>Презентация PowerPoint</vt:lpstr>
      <vt:lpstr>Лишних знаний не бывает!</vt:lpstr>
      <vt:lpstr>Всё только начинается</vt:lpstr>
      <vt:lpstr>Твёрдо надо знать!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 свидания, лето! Здравствуй, школа!</dc:title>
  <dc:creator>Home</dc:creator>
  <cp:lastModifiedBy>Ирина</cp:lastModifiedBy>
  <cp:revision>3</cp:revision>
  <dcterms:created xsi:type="dcterms:W3CDTF">2012-08-21T15:23:53Z</dcterms:created>
  <dcterms:modified xsi:type="dcterms:W3CDTF">2013-07-17T11:17:39Z</dcterms:modified>
</cp:coreProperties>
</file>