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9" r:id="rId5"/>
    <p:sldId id="267" r:id="rId6"/>
    <p:sldId id="268" r:id="rId7"/>
    <p:sldId id="269" r:id="rId8"/>
    <p:sldId id="270" r:id="rId9"/>
    <p:sldId id="272" r:id="rId10"/>
    <p:sldId id="273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9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808A61-3139-4014-B4C0-CF7B8F7F3D6E}" type="datetimeFigureOut">
              <a:rPr lang="ru-RU" smtClean="0"/>
              <a:pPr/>
              <a:t>24.03.2013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DFAE70-78E0-4E98-99DD-4378854E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Интеллектуально-творческая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олимпиада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2013 год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00px-Физика_в_быту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1357298"/>
            <a:ext cx="6357982" cy="421484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ФИЗИКА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4238794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6020" y="1618139"/>
            <a:ext cx="4251960" cy="425196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« </a:t>
            </a:r>
            <a:r>
              <a:rPr lang="ru-RU" sz="5400" dirty="0" smtClean="0"/>
              <a:t>Х</a:t>
            </a:r>
            <a:r>
              <a:rPr lang="ru-RU" dirty="0" smtClean="0"/>
              <a:t>ОЧУ  ВСЁ   ЗНАТЬ 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bou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5092" y="2000240"/>
            <a:ext cx="6145931" cy="394483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МБОУ     лицей №5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1419686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1285860"/>
            <a:ext cx="5357566" cy="571504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4398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sz="4000" dirty="0" smtClean="0"/>
              <a:t>Кто не идет вперед , тот движется назад : стоящего положения нет».                 В.Г.Белинский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334675966_1-sen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1357298"/>
            <a:ext cx="4286280" cy="450059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777777777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08" y="1571612"/>
            <a:ext cx="5000660" cy="385765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Интеллектуальный марафон :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317205812_otkrytki-na-den-uchitelya-16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9520" y="1428736"/>
            <a:ext cx="3471306" cy="428628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МАТЕМАТИКА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4719043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85178" y="1357297"/>
            <a:ext cx="4815713" cy="4815713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РУССКИЙ ЯЗЫК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9447608-m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000240"/>
            <a:ext cx="4000527" cy="452596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ПРИРОДОВЕДЕНИЕ.</a:t>
            </a:r>
            <a:br>
              <a:rPr lang="ru-RU" dirty="0" smtClean="0"/>
            </a:br>
            <a:r>
              <a:rPr lang="ru-RU" dirty="0" smtClean="0"/>
              <a:t>БИОЛОГИЯ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ЕСТЕСТВОЗНАНИЕ.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1255924602_01-front-cov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142852"/>
            <a:ext cx="3929090" cy="485778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94763663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1643050"/>
            <a:ext cx="5429288" cy="414340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Информатика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</TotalTime>
  <Words>26</Words>
  <Application>Microsoft Office PowerPoint</Application>
  <PresentationFormat>Экран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Интеллектуально-творческая   олимпиада</vt:lpstr>
      <vt:lpstr>         МБОУ     лицей №5</vt:lpstr>
      <vt:lpstr>  «Кто не идет вперед , тот движется назад : стоящего положения нет».                 В.Г.Белинский</vt:lpstr>
      <vt:lpstr>КОМАНДЫ</vt:lpstr>
      <vt:lpstr>Интеллектуальный марафон :</vt:lpstr>
      <vt:lpstr>МАТЕМАТИКА</vt:lpstr>
      <vt:lpstr>РУССКИЙ ЯЗЫК</vt:lpstr>
      <vt:lpstr>ПРИРОДОВЕДЕНИЕ. БИОЛОГИЯ. ЕСТЕСТВОЗНАНИЕ. </vt:lpstr>
      <vt:lpstr>Информатика</vt:lpstr>
      <vt:lpstr>ФИЗИКА</vt:lpstr>
      <vt:lpstr>      « ХОЧУ  ВСЁ   ЗНАТЬ 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Интеллектуально-творческая   олимпиада</dc:title>
  <dc:creator>Марья</dc:creator>
  <cp:lastModifiedBy>Марья</cp:lastModifiedBy>
  <cp:revision>10</cp:revision>
  <dcterms:created xsi:type="dcterms:W3CDTF">2013-03-24T06:57:37Z</dcterms:created>
  <dcterms:modified xsi:type="dcterms:W3CDTF">2013-03-24T10:55:41Z</dcterms:modified>
</cp:coreProperties>
</file>