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9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9E3E-30EB-4B3B-8180-C2FF3EBFD93E}" type="datetimeFigureOut">
              <a:rPr lang="ru-RU" smtClean="0"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4A6EB-B4DE-4609-8264-6FCE735050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&#1086;&#1090;&#1077;&#1095;&#1077;&#1089;&#1090;&#1074;&#1077;&#1085;&#1085;&#1072;&#1103;%20&#1074;&#1086;&#1081;&#1085;&#1072;%201812%20&#1075;&#1086;&#1076;&#1072;.wmv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&#1082;&#1091;&#1090;&#1091;&#1079;&#1086;&#1074;.wmv" TargetMode="External"/><Relationship Id="rId4" Type="http://schemas.openxmlformats.org/officeDocument/2006/relationships/hyperlink" Target="&#1085;&#1072;&#1087;&#1086;&#1083;&#1077;&#1086;&#1085;.wm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8229600" cy="25003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Отражение исторических событий в баснях И.А.Крылова</a:t>
            </a:r>
          </a:p>
        </p:txBody>
      </p:sp>
      <p:pic>
        <p:nvPicPr>
          <p:cNvPr id="2051" name="Picture 2" descr="Басни0002"/>
          <p:cNvPicPr>
            <a:picLocks noChangeAspect="1" noChangeArrowheads="1"/>
          </p:cNvPicPr>
          <p:nvPr/>
        </p:nvPicPr>
        <p:blipFill>
          <a:blip r:embed="rId2"/>
          <a:srcRect l="11169" t="12399" b="12254"/>
          <a:stretch>
            <a:fillRect/>
          </a:stretch>
        </p:blipFill>
        <p:spPr bwMode="auto">
          <a:xfrm>
            <a:off x="3357563" y="3143250"/>
            <a:ext cx="2571750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effectLst/>
              </a:rPr>
              <a:t>ОТЕЧЕСТВЕННАЯ </a:t>
            </a:r>
            <a:r>
              <a:rPr lang="ru-RU" b="1" smtClean="0">
                <a:effectLst/>
                <a:hlinkClick r:id="rId2" action="ppaction://hlinkfile"/>
              </a:rPr>
              <a:t>ВОЙНА</a:t>
            </a:r>
            <a:r>
              <a:rPr lang="ru-RU" b="1" smtClean="0">
                <a:effectLst/>
              </a:rPr>
              <a:t> 1812 ГОДА</a:t>
            </a:r>
          </a:p>
        </p:txBody>
      </p:sp>
      <p:pic>
        <p:nvPicPr>
          <p:cNvPr id="3075" name="Рисунок 5" descr="3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2071688"/>
            <a:ext cx="2428875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6" descr="default.jpe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3" y="2357438"/>
            <a:ext cx="3751262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4"/>
          <p:cNvSpPr>
            <a:spLocks noChangeArrowheads="1"/>
          </p:cNvSpPr>
          <p:nvPr/>
        </p:nvSpPr>
        <p:spPr bwMode="auto">
          <a:xfrm>
            <a:off x="285750" y="225425"/>
            <a:ext cx="428625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500" dirty="0" smtClean="0"/>
              <a:t>«Волк на псарне»</a:t>
            </a:r>
            <a:endParaRPr lang="ru-RU" sz="2500" dirty="0"/>
          </a:p>
        </p:txBody>
      </p:sp>
      <p:pic>
        <p:nvPicPr>
          <p:cNvPr id="6" name="Picture 5" descr="picture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071546"/>
            <a:ext cx="3762375" cy="4941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  <p:pic>
        <p:nvPicPr>
          <p:cNvPr id="4" name="Picture 5" descr="picture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000108"/>
            <a:ext cx="4476755" cy="5000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371600"/>
          </a:xfrm>
        </p:spPr>
        <p:txBody>
          <a:bodyPr/>
          <a:lstStyle/>
          <a:p>
            <a:pPr eaLnBrk="1" hangingPunct="1"/>
            <a:r>
              <a:rPr lang="ru-RU" sz="6000" b="1" smtClean="0">
                <a:solidFill>
                  <a:schemeClr val="tx1"/>
                </a:solidFill>
                <a:effectLst/>
              </a:rPr>
              <a:t>АЛЛЕГОРИИ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500188"/>
            <a:ext cx="3500438" cy="438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1500188"/>
            <a:ext cx="3763963" cy="442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71500" y="6000750"/>
            <a:ext cx="38465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/>
              <a:t>Волк – </a:t>
            </a:r>
            <a:r>
              <a:rPr lang="ru-RU" sz="3200" b="1">
                <a:hlinkClick r:id="rId4" action="ppaction://hlinkfile"/>
              </a:rPr>
              <a:t>Наполеон</a:t>
            </a:r>
            <a:endParaRPr lang="ru-RU" sz="3200" b="1"/>
          </a:p>
          <a:p>
            <a:pPr algn="ctr"/>
            <a:endParaRPr lang="ru-RU" sz="32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714875" y="6000750"/>
            <a:ext cx="4227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Ловчий – </a:t>
            </a:r>
            <a:r>
              <a:rPr lang="ru-RU" sz="3200" b="1">
                <a:hlinkClick r:id="rId5" action="ppaction://hlinkfile"/>
              </a:rPr>
              <a:t>Кутузов </a:t>
            </a:r>
            <a:r>
              <a:rPr lang="ru-RU" sz="32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8000" b="1" dirty="0" smtClean="0"/>
              <a:t>МОРАЛЬ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43125"/>
            <a:ext cx="8229600" cy="21431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/>
              </a:rPr>
              <a:t>А потому обычай мой: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/>
              </a:rPr>
              <a:t>С волками иначе не делать мировой,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/>
              </a:rPr>
              <a:t>Как снявши шкуру с них долой.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 smtClean="0">
              <a:effectLst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71500" y="4429125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40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Отражение исторических событий в баснях И.А.Крылова</vt:lpstr>
      <vt:lpstr>ОТЕЧЕСТВЕННАЯ ВОЙНА 1812 ГОДА</vt:lpstr>
      <vt:lpstr>Слайд 3</vt:lpstr>
      <vt:lpstr>АЛЛЕГОРИИ</vt:lpstr>
      <vt:lpstr>МОРАЛЬ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Отражение исторических событий в баснях И.А.Крылова</dc:title>
  <dc:creator>Марья</dc:creator>
  <cp:lastModifiedBy>Марья</cp:lastModifiedBy>
  <cp:revision>1</cp:revision>
  <dcterms:created xsi:type="dcterms:W3CDTF">2012-10-07T13:14:51Z</dcterms:created>
  <dcterms:modified xsi:type="dcterms:W3CDTF">2012-10-07T13:21:29Z</dcterms:modified>
</cp:coreProperties>
</file>