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61" r:id="rId13"/>
    <p:sldId id="265" r:id="rId14"/>
    <p:sldId id="272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FCCFF"/>
    <a:srgbClr val="66FF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41" d="100"/>
          <a:sy n="41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F8B7A0-A248-4930-BCAE-135A6F2F1A3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81DE63-8A8A-4DD2-8538-332AEA7C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310B26-14A2-4C26-9D97-5B8616085D9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81DE63-8A8A-4DD2-8538-332AEA7CE80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87450E-F0AB-47C0-AB42-828DD4E5F1F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9D220-0E8C-493D-B356-3192296DB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7B31-0D66-429D-93A4-4974479C9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B67D-56D6-4CE9-A3AA-652ACFAB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68D4-64F4-451C-B6E2-F3E5F8957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9EFC7A-4CAA-4131-95DA-C9F30A6BB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8B1F-DF72-4663-912D-0636B0061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954F6-8C57-43E7-BEB4-74B648D1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0D7C-D0FB-4A7C-871C-34CCA10FC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6B1405-608E-4C28-B298-5D61F52A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985439-77F8-4F65-9253-E00AEF134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8DEBC-018D-428D-9A5F-DEDB6E8D1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8594CE4-350F-4F3D-9DFE-917B2AC07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0" r:id="rId2"/>
    <p:sldLayoutId id="2147483836" r:id="rId3"/>
    <p:sldLayoutId id="2147483831" r:id="rId4"/>
    <p:sldLayoutId id="2147483837" r:id="rId5"/>
    <p:sldLayoutId id="2147483832" r:id="rId6"/>
    <p:sldLayoutId id="2147483838" r:id="rId7"/>
    <p:sldLayoutId id="2147483839" r:id="rId8"/>
    <p:sldLayoutId id="2147483840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FF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F0000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P101007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508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</a:rPr>
              <a:t>«Вышивка крестом»</a:t>
            </a:r>
            <a:br>
              <a:rPr lang="ru-RU" sz="4400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214414" y="548680"/>
            <a:ext cx="7406640" cy="5904656"/>
          </a:xfrm>
        </p:spPr>
        <p:txBody>
          <a:bodyPr/>
          <a:lstStyle/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200" b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Мастер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класс             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МБОУ «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Мултановская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СОШ»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учитель технологии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Казиева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М.Т.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n-US" sz="3200" b="1" dirty="0" smtClean="0">
                <a:latin typeface="+mj-lt"/>
              </a:rPr>
              <a:t> </a:t>
            </a:r>
            <a:endParaRPr lang="ru-RU" sz="32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Изображение 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638" t="57787" r="50000" b="26155"/>
          <a:stretch>
            <a:fillRect/>
          </a:stretch>
        </p:blipFill>
        <p:spPr>
          <a:xfrm>
            <a:off x="1285852" y="1857364"/>
            <a:ext cx="4143375" cy="3411538"/>
          </a:xfrm>
        </p:spPr>
      </p:pic>
      <p:pic>
        <p:nvPicPr>
          <p:cNvPr id="17411" name="Рисунок 4" descr="Домик с сади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357313"/>
            <a:ext cx="2357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38" y="500063"/>
            <a:ext cx="70723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Так</a:t>
            </a:r>
            <a:r>
              <a:rPr lang="ru-RU" sz="40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 выглядит простой шов крестиком</a:t>
            </a:r>
            <a:endParaRPr lang="ru-RU" sz="4000" dirty="0">
              <a:latin typeface="+mj-lt"/>
            </a:endParaRPr>
          </a:p>
        </p:txBody>
      </p:sp>
      <p:pic>
        <p:nvPicPr>
          <p:cNvPr id="17414" name="Picture 6" descr="http://im5-tub-kz.yandex.net/i?id=420120601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860" y="4286256"/>
            <a:ext cx="385574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Изображение 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638" t="76155" r="49496" b="7907"/>
          <a:stretch>
            <a:fillRect/>
          </a:stretch>
        </p:blipFill>
        <p:spPr>
          <a:xfrm>
            <a:off x="1571625" y="2286000"/>
            <a:ext cx="3962400" cy="3395663"/>
          </a:xfrm>
        </p:spPr>
      </p:pic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2071688" y="642938"/>
            <a:ext cx="5357812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99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63" y="714375"/>
            <a:ext cx="32305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kern="10" dirty="0">
              <a:ln w="9525">
                <a:solidFill>
                  <a:srgbClr val="0099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25" y="428625"/>
            <a:ext cx="7143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Изнаночная сторона вышивки</a:t>
            </a:r>
            <a:endParaRPr lang="ru-RU" sz="3600" dirty="0">
              <a:latin typeface="+mj-lt"/>
            </a:endParaRPr>
          </a:p>
        </p:txBody>
      </p:sp>
      <p:pic>
        <p:nvPicPr>
          <p:cNvPr id="18440" name="Picture 8" descr="http://im3-tub-kz.yandex.net/i?id=62856626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7"/>
            <a:ext cx="3128973" cy="276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 rot="377309">
            <a:off x="1546225" y="304800"/>
            <a:ext cx="5616575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EAA2E"/>
                </a:solidFill>
                <a:latin typeface="Arial"/>
                <a:cs typeface="Arial"/>
              </a:rPr>
              <a:t>Шедевры своими руками</a:t>
            </a:r>
          </a:p>
        </p:txBody>
      </p:sp>
      <p:pic>
        <p:nvPicPr>
          <p:cNvPr id="6" name="Picture 6" descr="C:\Documents and Settings\Администратор\Рабочий стол\Безымянный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50532" y="1535890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Администратор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5463" y="1560497"/>
            <a:ext cx="31924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Администратор\Рабочий стол\Безымянный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86190"/>
            <a:ext cx="22145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Администратор\Рабочий стол\Безымянный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857628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 rot="751966">
            <a:off x="3052763" y="65088"/>
            <a:ext cx="4070350" cy="1582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EAA2E"/>
                </a:solidFill>
                <a:latin typeface="Arial"/>
                <a:cs typeface="Arial"/>
              </a:rPr>
              <a:t>Работы на выставку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EAA2E"/>
              </a:solidFill>
              <a:latin typeface="Arial"/>
              <a:cs typeface="Arial"/>
            </a:endParaRPr>
          </a:p>
        </p:txBody>
      </p:sp>
      <p:pic>
        <p:nvPicPr>
          <p:cNvPr id="22531" name="Picture 3" descr="C:\Documents and Settings\Администратор\Рабочий стол\Безымянный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214438"/>
            <a:ext cx="435768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Литература.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«Большая книга рукоделий», “БЕЛЫЙ ГОРОД”. М - 2008.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Домоводство и обучающий труд : Учебное пособие /  Составитель А.П.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Тарасова.-С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Пб.:МиМ-Экспресс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1996. 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Технология.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Учеб. для учащихся 6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общеобразоват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шк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(вариант для девочек) / В.Д. Симоненко, Ю.В. Крупская, О. А. Кожина и др.; Под ред. В.Д. Симоненко.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М.:Вентана-Граф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1999.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 rot="265442">
            <a:off x="1327150" y="287338"/>
            <a:ext cx="7513638" cy="1373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18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9721E"/>
                </a:solidFill>
                <a:latin typeface="Arial"/>
                <a:cs typeface="Arial"/>
              </a:rPr>
              <a:t>Спасибо за внимание !</a:t>
            </a:r>
          </a:p>
        </p:txBody>
      </p:sp>
      <p:pic>
        <p:nvPicPr>
          <p:cNvPr id="23555" name="Рисунок 5" descr="Ул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571750"/>
            <a:ext cx="4357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36625" y="1143000"/>
            <a:ext cx="8207375" cy="43275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3200" b="1" dirty="0">
                <a:solidFill>
                  <a:srgbClr val="7030A0"/>
                </a:solidFill>
                <a:latin typeface="+mj-lt"/>
              </a:rPr>
              <a:t>«Народное искусство – это прошлое, живущее в настоящем, устремленное в будущее своей мечтой о небывалом… Это культурная память народа, неотделимая от самых глубоких устремлений современности».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</a:rPr>
              <a:t>                                                 М.Некрасова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14438" y="428604"/>
            <a:ext cx="7715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Цель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урока: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знакомить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с историей возникновения вышивки крестом, с композиционным построением рисунка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чащиеся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будут развивать внимание, память,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творческие способности.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.воспитывать любовь и уважение к творчеству народных мастеров.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Материалы </a:t>
            </a:r>
            <a:r>
              <a:rPr lang="ru-RU" sz="4000" b="1" dirty="0">
                <a:solidFill>
                  <a:srgbClr val="7030A0"/>
                </a:solidFill>
              </a:rPr>
              <a:t>и оборудование:</a:t>
            </a:r>
            <a:r>
              <a:rPr lang="ru-RU" sz="4000" b="1" dirty="0"/>
              <a:t> </a:t>
            </a:r>
            <a:endParaRPr lang="ru-RU" sz="4000" b="1" dirty="0" smtClean="0"/>
          </a:p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образцы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вышивки,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схемы,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презентация «Вышивка крестом»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ткань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, нитки “Мулине”, ножницы,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игла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4438" y="285750"/>
            <a:ext cx="73580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Красивые картины могут создаваться не только художниками- это под силу каждому, кто приобщился к такому искусству, как вышивка крестом. Во время рукоделия человек вкладывает в каждый стежок частичку собственной души. Вещи, украшенные ручным шитьём, создают в доме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уют. 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>
              <a:defRPr/>
            </a:pPr>
            <a:r>
              <a:rPr lang="en-US" sz="2400" b="1" dirty="0"/>
              <a:t>	</a:t>
            </a:r>
            <a:endParaRPr lang="ru-RU" sz="2400" dirty="0"/>
          </a:p>
        </p:txBody>
      </p:sp>
      <p:pic>
        <p:nvPicPr>
          <p:cNvPr id="11270" name="Picture 6" descr="http://im8-tub-kz.yandex.net/i?id=449607094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4357718" cy="285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 rot="542654">
            <a:off x="1973263" y="-139700"/>
            <a:ext cx="5626100" cy="1708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История вышивки </a:t>
            </a:r>
          </a:p>
        </p:txBody>
      </p:sp>
      <p:pic>
        <p:nvPicPr>
          <p:cNvPr id="12291" name="Рисунок 5" descr="http://upload.wikimedia.org/wikipedia/ru/thumb/e/e2/P1010072.JPG/300px-P10100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571625"/>
            <a:ext cx="2643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7" descr="Русские 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143375"/>
            <a:ext cx="2524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8" descr="Русские уз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71625"/>
            <a:ext cx="2133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9" descr="Русские уз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1571625"/>
            <a:ext cx="2095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128" t="1892" r="1152" b="4852"/>
          <a:stretch>
            <a:fillRect/>
          </a:stretch>
        </p:blipFill>
        <p:spPr bwMode="auto">
          <a:xfrm>
            <a:off x="1785938" y="1857375"/>
            <a:ext cx="6192837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 rot="355340">
            <a:off x="1397000" y="296863"/>
            <a:ext cx="6991350" cy="1358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487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Материалы и инструменты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928813" y="500063"/>
            <a:ext cx="586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55305" name="Picture 9" descr="Изображение 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/>
          </a:blip>
          <a:srcRect l="45395" t="76358" r="2699" b="546"/>
          <a:stretch>
            <a:fillRect/>
          </a:stretch>
        </p:blipFill>
        <p:spPr>
          <a:xfrm>
            <a:off x="1676400" y="1295400"/>
            <a:ext cx="6027738" cy="4114800"/>
          </a:xfrm>
        </p:spPr>
      </p:pic>
      <p:sp>
        <p:nvSpPr>
          <p:cNvPr id="55306" name="WordArt 10"/>
          <p:cNvSpPr>
            <a:spLocks noChangeArrowheads="1" noChangeShapeType="1" noTextEdit="1"/>
          </p:cNvSpPr>
          <p:nvPr/>
        </p:nvSpPr>
        <p:spPr bwMode="auto">
          <a:xfrm>
            <a:off x="1785938" y="5715000"/>
            <a:ext cx="521493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92D05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285750"/>
            <a:ext cx="65008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Простой шов крестиком</a:t>
            </a:r>
            <a:endParaRPr lang="ru-RU" sz="3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5786438"/>
            <a:ext cx="60721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Правильное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положение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рук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Изображение 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141" t="21898" r="49664" b="62044"/>
          <a:stretch>
            <a:fillRect/>
          </a:stretch>
        </p:blipFill>
        <p:spPr>
          <a:xfrm>
            <a:off x="1571625" y="1143000"/>
            <a:ext cx="3962400" cy="3236913"/>
          </a:xfrm>
        </p:spPr>
      </p:pic>
      <p:sp>
        <p:nvSpPr>
          <p:cNvPr id="47115" name="WordArt 11"/>
          <p:cNvSpPr>
            <a:spLocks noChangeArrowheads="1" noChangeShapeType="1" noTextEdit="1"/>
          </p:cNvSpPr>
          <p:nvPr/>
        </p:nvSpPr>
        <p:spPr bwMode="auto">
          <a:xfrm>
            <a:off x="2071688" y="4857750"/>
            <a:ext cx="6500812" cy="150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Проложите первоначальный косой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стежок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, направляя иглу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вертикально сверху вниз.</a:t>
            </a: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1643063" y="357188"/>
            <a:ext cx="3429000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Первый шаг:</a:t>
            </a:r>
          </a:p>
        </p:txBody>
      </p:sp>
      <p:pic>
        <p:nvPicPr>
          <p:cNvPr id="15367" name="Picture 7" descr="http://im2-tub-kz.yandex.net/i?id=307978272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652731" cy="284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utoUpdateAnimBg="0"/>
      <p:bldP spid="471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Изображение 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134" t="39781" r="50168" b="43796"/>
          <a:stretch>
            <a:fillRect/>
          </a:stretch>
        </p:blipFill>
        <p:spPr>
          <a:xfrm>
            <a:off x="1500188" y="1000125"/>
            <a:ext cx="3929062" cy="3357563"/>
          </a:xfrm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571604" y="304801"/>
            <a:ext cx="3000396" cy="4095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Второй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шаг:</a:t>
            </a: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1928813" y="4643438"/>
            <a:ext cx="6000750" cy="176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6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Завершите шов обратным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косым стежком, направляя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иглу вертикально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сверху вниз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49721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57188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rgbClr val="0070C0"/>
      </a:dk1>
      <a:lt1>
        <a:srgbClr val="FFE599"/>
      </a:lt1>
      <a:dk2>
        <a:srgbClr val="FF0000"/>
      </a:dk2>
      <a:lt2>
        <a:srgbClr val="92D05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997</TotalTime>
  <Words>184</Words>
  <Application>Microsoft Office PowerPoint</Application>
  <PresentationFormat>Экран (4:3)</PresentationFormat>
  <Paragraphs>53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«Вышивка крестом»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Литература.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2008-11-19T15:58:25Z</dcterms:created>
  <dcterms:modified xsi:type="dcterms:W3CDTF">2013-04-04T09:39:08Z</dcterms:modified>
</cp:coreProperties>
</file>