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0623-F685-4BF9-BA6A-5FE9A75FF737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F4FD-D264-48EE-81DE-FC0ED22CB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0623-F685-4BF9-BA6A-5FE9A75FF737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F4FD-D264-48EE-81DE-FC0ED22CB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0623-F685-4BF9-BA6A-5FE9A75FF737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F4FD-D264-48EE-81DE-FC0ED22CB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0623-F685-4BF9-BA6A-5FE9A75FF737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F4FD-D264-48EE-81DE-FC0ED22CB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0623-F685-4BF9-BA6A-5FE9A75FF737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F4FD-D264-48EE-81DE-FC0ED22CB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0623-F685-4BF9-BA6A-5FE9A75FF737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F4FD-D264-48EE-81DE-FC0ED22CB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0623-F685-4BF9-BA6A-5FE9A75FF737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F4FD-D264-48EE-81DE-FC0ED22CB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0623-F685-4BF9-BA6A-5FE9A75FF737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F4FD-D264-48EE-81DE-FC0ED22CB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0623-F685-4BF9-BA6A-5FE9A75FF737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F4FD-D264-48EE-81DE-FC0ED22CB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0623-F685-4BF9-BA6A-5FE9A75FF737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F4FD-D264-48EE-81DE-FC0ED22CB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0623-F685-4BF9-BA6A-5FE9A75FF737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8F4FD-D264-48EE-81DE-FC0ED22CB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D0623-F685-4BF9-BA6A-5FE9A75FF737}" type="datetimeFigureOut">
              <a:rPr lang="ru-RU" smtClean="0"/>
              <a:pPr/>
              <a:t>04.11.2012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98F4FD-D264-48EE-81DE-FC0ED22CBA9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908720"/>
            <a:ext cx="8108951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Объемные  бабочки </a:t>
            </a:r>
          </a:p>
          <a:p>
            <a:pPr algn="ctr"/>
            <a:r>
              <a:rPr kumimoji="0" lang="ru-RU" sz="54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из бумаги,  газеты, </a:t>
            </a:r>
          </a:p>
          <a:p>
            <a:pPr algn="ctr"/>
            <a:r>
              <a:rPr kumimoji="0" lang="ru-RU" sz="5400" b="1" i="0" u="none" strike="noStrike" cap="all" spc="0" normalizeH="0" baseline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глянцевых   журналов.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6" name="Рисунок 5" descr="G:\690507513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1954535" cy="159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501008"/>
            <a:ext cx="3253705" cy="308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80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300"/>
                            </p:stCondLst>
                            <p:childTnLst>
                              <p:par>
                                <p:cTn id="15" presetID="4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8 0.01065  0.017 0.0213  0.021 0.03461  C 0.025 0.04925  0.027 0.06656  0.029 0.08386  C 0.031 0.10117  0.029 0.11581  0.027 0.13179  C 0.025 0.14643  0.022 0.1624  0.015 0.17572  C 0.009 0.18903  -0.001 0.19968  -0.012 0.20766  C -0.022 0.21565  -0.034 0.22098  -0.046 0.22364  C -0.058 0.2263  -0.07 0.2263  -0.081 0.22364  C -0.093 0.22098  -0.104 0.21432  -0.113 0.20367  C -0.122 0.19435  -0.13 0.18237  -0.134 0.16773  C -0.139 0.15442  -0.141 0.13578  -0.141 0.12114  C -0.142 0.10649  -0.141 0.08919  -0.136 0.07455  C -0.131 0.06123  -0.122 0.05058  -0.11 0.04526  C -0.098 0.04127  -0.086 0.04659  -0.078 0.05591  C -0.071 0.06523  -0.066 0.07987  -0.065 0.09718  C -0.065 0.11448  -0.066 0.13046  -0.071 0.14377  C -0.076 0.15708  -0.075 0.15974  -0.095 0.17705  C -0.113 0.19568  -0.131 0.19036  -0.142 0.19169  C -0.153 0.19169  -0.162 0.18636  -0.173 0.18104  C -0.185 0.17438  -0.195 0.1624  -0.202 0.15175  C -0.209 0.1411  -0.212 0.12779  -0.216 0.10649  C -0.219 0.0852  -0.219 0.07455  -0.219 0.05857  C -0.219 0.0426  -0.219 0.02662  -0.219 0.01065  E" pathEditMode="relative" ptsTypes="">
                                      <p:cBhvr>
                                        <p:cTn id="16" dur="20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96952"/>
            <a:ext cx="4365506" cy="3861048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Бабочка из журналов и бумаг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70276" y="0"/>
            <a:ext cx="4873724" cy="4536504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352928" cy="626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332656"/>
            <a:ext cx="7795467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cap="none" spc="0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Нам понадобятся: </a:t>
            </a:r>
          </a:p>
          <a:p>
            <a:pPr algn="ctr"/>
            <a:r>
              <a:rPr kumimoji="0" lang="ru-RU" sz="5400" b="1" i="1" u="none" strike="noStrike" cap="none" spc="0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бумага, шнурок </a:t>
            </a:r>
          </a:p>
          <a:p>
            <a:pPr algn="ctr"/>
            <a:r>
              <a:rPr kumimoji="0" lang="ru-RU" sz="5400" b="1" i="1" u="none" strike="noStrike" cap="none" spc="0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или нитка или </a:t>
            </a:r>
            <a:r>
              <a:rPr kumimoji="0" lang="ru-RU" sz="5400" b="1" i="1" u="none" strike="noStrike" cap="none" spc="0" normalizeH="0" baseline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степлер</a:t>
            </a:r>
            <a:r>
              <a:rPr kumimoji="0" lang="ru-RU" sz="5400" b="1" i="1" u="none" strike="noStrike" cap="none" spc="0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</a:p>
          <a:p>
            <a:pPr algn="ctr"/>
            <a:r>
              <a:rPr kumimoji="0" lang="ru-RU" sz="5400" b="1" i="1" u="none" strike="noStrike" cap="none" spc="0" normalizeH="0" baseline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клей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Рисунок 3" descr="http://lad-lad.ru/images/stories/podelki/bumaga/IMG_169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717032"/>
            <a:ext cx="4104456" cy="314096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8924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latin typeface="Bookman Old Style" pitchFamily="18" charset="0"/>
                <a:ea typeface="Batang" pitchFamily="18" charset="-127"/>
              </a:rPr>
              <a:t>Из журналов вырезаем фигуры разной формы. Это могут быть круги, овалы, треугольники, трапеции, квадраты. В зависимости от фигуры получатся определённой формы крылышки у бабочек.</a:t>
            </a:r>
            <a:r>
              <a:rPr lang="ru-RU" sz="4400" b="1" i="1" dirty="0">
                <a:latin typeface="Bookman Old Style" pitchFamily="18" charset="0"/>
                <a:ea typeface="Batang" pitchFamily="18" charset="-127"/>
              </a:rPr>
              <a:t> </a:t>
            </a:r>
            <a:endParaRPr lang="ru-RU" sz="4400" b="1" dirty="0">
              <a:latin typeface="Bookman Old Style" pitchFamily="18" charset="0"/>
              <a:ea typeface="Batang" pitchFamily="18" charset="-127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4509120"/>
            <a:ext cx="12382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23528" y="404664"/>
            <a:ext cx="849694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Batang" pitchFamily="18" charset="-127"/>
                <a:cs typeface="Times New Roman" pitchFamily="18" charset="0"/>
              </a:rPr>
              <a:t>Складываем фигуры</a:t>
            </a:r>
            <a:r>
              <a:rPr kumimoji="0" lang="ru-RU" sz="4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Batang" pitchFamily="18" charset="-127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Batang" pitchFamily="18" charset="-127"/>
                <a:cs typeface="Times New Roman" pitchFamily="18" charset="0"/>
              </a:rPr>
              <a:t>гармошкой. С этим тоже можно экспериментировать.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Batang" pitchFamily="18" charset="-127"/>
                <a:cs typeface="Times New Roman" pitchFamily="18" charset="0"/>
              </a:rPr>
              <a:t>Складывать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Batang" pitchFamily="18" charset="-127"/>
                <a:cs typeface="Times New Roman" pitchFamily="18" charset="0"/>
              </a:rPr>
              <a:t>вдоль, поперёк, больше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Batang" pitchFamily="18" charset="-127"/>
                <a:cs typeface="Times New Roman" pitchFamily="18" charset="0"/>
              </a:rPr>
              <a:t>полоски делать или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Batang" pitchFamily="18" charset="-127"/>
                <a:cs typeface="Times New Roman" pitchFamily="18" charset="0"/>
              </a:rPr>
              <a:t>меньше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Batang" pitchFamily="18" charset="-127"/>
                <a:cs typeface="Times New Roman" pitchFamily="18" charset="0"/>
              </a:rPr>
              <a:t>.</a:t>
            </a: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Bookman Old Style" pitchFamily="18" charset="0"/>
                <a:ea typeface="Batang" pitchFamily="18" charset="-127"/>
                <a:cs typeface="Times New Roman" pitchFamily="18" charset="0"/>
              </a:rPr>
              <a:t>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153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ad-lad.ru/images/stories/podelki/bumaga/IMG_169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04664"/>
            <a:ext cx="7992888" cy="61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Bookman Old Style" pitchFamily="18" charset="0"/>
              </a:rPr>
              <a:t>Далее сгибаем гармошку пополам. Берём любую другую гармошку и серединки связываем ниточкой, лентой, шнурком или скрепляем </a:t>
            </a:r>
            <a:r>
              <a:rPr lang="ru-RU" sz="3600" b="1" dirty="0" err="1">
                <a:latin typeface="Bookman Old Style" pitchFamily="18" charset="0"/>
              </a:rPr>
              <a:t>степлером</a:t>
            </a:r>
            <a:r>
              <a:rPr lang="ru-RU" sz="3600" b="1" dirty="0">
                <a:latin typeface="Bookman Old Style" pitchFamily="18" charset="0"/>
              </a:rPr>
              <a:t>. Комбинируйте гармошки, сложенные из разных фигур, и </a:t>
            </a:r>
            <a:r>
              <a:rPr lang="ru-RU" sz="3600" b="1" dirty="0" smtClean="0">
                <a:latin typeface="Bookman Old Style" pitchFamily="18" charset="0"/>
              </a:rPr>
              <a:t>у вас</a:t>
            </a:r>
          </a:p>
          <a:p>
            <a:r>
              <a:rPr lang="ru-RU" sz="3600" b="1" dirty="0" smtClean="0">
                <a:latin typeface="Bookman Old Style" pitchFamily="18" charset="0"/>
              </a:rPr>
              <a:t>получатся очень</a:t>
            </a:r>
          </a:p>
          <a:p>
            <a:r>
              <a:rPr lang="ru-RU" sz="3600" b="1" dirty="0" smtClean="0">
                <a:latin typeface="Bookman Old Style" pitchFamily="18" charset="0"/>
              </a:rPr>
              <a:t> оригинальные</a:t>
            </a:r>
          </a:p>
          <a:p>
            <a:r>
              <a:rPr lang="ru-RU" sz="3600" b="1" dirty="0" smtClean="0">
                <a:latin typeface="Bookman Old Style" pitchFamily="18" charset="0"/>
              </a:rPr>
              <a:t> </a:t>
            </a:r>
            <a:r>
              <a:rPr lang="ru-RU" sz="3600" b="1" dirty="0">
                <a:latin typeface="Bookman Old Style" pitchFamily="18" charset="0"/>
              </a:rPr>
              <a:t>варианты. </a:t>
            </a:r>
          </a:p>
        </p:txBody>
      </p:sp>
      <p:pic>
        <p:nvPicPr>
          <p:cNvPr id="3" name="Рисунок 2" descr="http://lad-lad.ru/images/stories/podelki/bumaga/IMG_170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922787"/>
            <a:ext cx="3347864" cy="2935213"/>
          </a:xfrm>
          <a:prstGeom prst="cloud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251520" y="-108684"/>
            <a:ext cx="8611178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После этого делаем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Декоративную</a:t>
            </a:r>
            <a:r>
              <a:rPr lang="ru-RU" sz="4800" b="1" dirty="0" smtClean="0">
                <a:solidFill>
                  <a:srgbClr val="000000"/>
                </a:solidFill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серединку из полоски бумаги или любую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другую,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вам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понравившуюся.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3" name="Рисунок 2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753544"/>
            <a:ext cx="246466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251520" y="260648"/>
            <a:ext cx="8462303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Распрямляем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 крылышки бабочек,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Bookman Old Style" pitchFamily="18" charset="0"/>
                <a:ea typeface="Times New Roman" pitchFamily="18" charset="0"/>
                <a:cs typeface="Times New Roman" pitchFamily="18" charset="0"/>
              </a:rPr>
              <a:t>придаём им красивую форму.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</p:txBody>
      </p:sp>
      <p:pic>
        <p:nvPicPr>
          <p:cNvPr id="3" name="Рисунок 2" descr="Бабочка из журналов и бумаг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418731"/>
            <a:ext cx="3528392" cy="3439269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Бабочка из журналов и бумаг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780928"/>
            <a:ext cx="4297660" cy="3799309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1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6904"/>
            <a:ext cx="5043116" cy="4334934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Бабочка из журналов и бумаг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2492896"/>
            <a:ext cx="5004048" cy="4087341"/>
          </a:xfrm>
          <a:prstGeom prst="cloud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143</Words>
  <Application>Microsoft Office PowerPoint</Application>
  <PresentationFormat>Экран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2012-11-04T06:55:52Z</dcterms:created>
  <dcterms:modified xsi:type="dcterms:W3CDTF">2012-11-04T09:49:03Z</dcterms:modified>
</cp:coreProperties>
</file>