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993240-D63D-4B29-910E-823B24188EF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F41FEC-C53C-49F2-B03B-FC8F3ECDF29B}" type="pres">
      <dgm:prSet presAssocID="{1A993240-D63D-4B29-910E-823B24188EFB}" presName="diagram" presStyleCnt="0">
        <dgm:presLayoutVars>
          <dgm:dir/>
          <dgm:resizeHandles val="exact"/>
        </dgm:presLayoutVars>
      </dgm:prSet>
      <dgm:spPr/>
    </dgm:pt>
  </dgm:ptLst>
  <dgm:cxnLst>
    <dgm:cxn modelId="{493540C9-05BD-4434-BF7E-510132F95252}" type="presOf" srcId="{1A993240-D63D-4B29-910E-823B24188EFB}" destId="{BFF41FEC-C53C-49F2-B03B-FC8F3ECDF29B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B47B-B576-4D3C-B440-30CF7638E777}" type="datetimeFigureOut">
              <a:rPr lang="ru-RU" smtClean="0"/>
              <a:t>30.06.2013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8102-1895-49F1-85A7-6199C44B9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814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B47B-B576-4D3C-B440-30CF7638E777}" type="datetimeFigureOut">
              <a:rPr lang="ru-RU" smtClean="0"/>
              <a:t>30.06.2013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8102-1895-49F1-85A7-6199C44B9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873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B47B-B576-4D3C-B440-30CF7638E777}" type="datetimeFigureOut">
              <a:rPr lang="ru-RU" smtClean="0"/>
              <a:t>30.06.2013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8102-1895-49F1-85A7-6199C44B9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917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B47B-B576-4D3C-B440-30CF7638E777}" type="datetimeFigureOut">
              <a:rPr lang="ru-RU" smtClean="0"/>
              <a:t>30.06.2013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8102-1895-49F1-85A7-6199C44B9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294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B47B-B576-4D3C-B440-30CF7638E777}" type="datetimeFigureOut">
              <a:rPr lang="ru-RU" smtClean="0"/>
              <a:t>30.06.2013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8102-1895-49F1-85A7-6199C44B9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031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B47B-B576-4D3C-B440-30CF7638E777}" type="datetimeFigureOut">
              <a:rPr lang="ru-RU" smtClean="0"/>
              <a:t>30.06.2013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8102-1895-49F1-85A7-6199C44B9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015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B47B-B576-4D3C-B440-30CF7638E777}" type="datetimeFigureOut">
              <a:rPr lang="ru-RU" smtClean="0"/>
              <a:t>30.06.2013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8102-1895-49F1-85A7-6199C44B9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358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B47B-B576-4D3C-B440-30CF7638E777}" type="datetimeFigureOut">
              <a:rPr lang="ru-RU" smtClean="0"/>
              <a:t>30.06.2013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8102-1895-49F1-85A7-6199C44B9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477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B47B-B576-4D3C-B440-30CF7638E777}" type="datetimeFigureOut">
              <a:rPr lang="ru-RU" smtClean="0"/>
              <a:t>30.06.2013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8102-1895-49F1-85A7-6199C44B9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955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B47B-B576-4D3C-B440-30CF7638E777}" type="datetimeFigureOut">
              <a:rPr lang="ru-RU" smtClean="0"/>
              <a:t>30.06.2013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8102-1895-49F1-85A7-6199C44B9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421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B47B-B576-4D3C-B440-30CF7638E777}" type="datetimeFigureOut">
              <a:rPr lang="ru-RU" smtClean="0"/>
              <a:t>30.06.2013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8102-1895-49F1-85A7-6199C44B9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72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8B47B-B576-4D3C-B440-30CF7638E777}" type="datetimeFigureOut">
              <a:rPr lang="ru-RU" smtClean="0"/>
              <a:t>30.06.2013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08102-1895-49F1-85A7-6199C44B9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04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Лес, точно терем расписной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Классный час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17646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004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01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63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63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96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Осень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Есть в осени первоначальной</a:t>
            </a:r>
          </a:p>
          <a:p>
            <a:r>
              <a:rPr lang="ru-RU" dirty="0" smtClean="0"/>
              <a:t>Короткая, но дивная пора.</a:t>
            </a:r>
          </a:p>
          <a:p>
            <a:r>
              <a:rPr lang="ru-RU" dirty="0" smtClean="0"/>
              <a:t>Весь день стоит как бы хрустальный,</a:t>
            </a:r>
          </a:p>
          <a:p>
            <a:r>
              <a:rPr lang="ru-RU" dirty="0" smtClean="0"/>
              <a:t>И лучезарны вечера…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0648"/>
            <a:ext cx="5448051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542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Листья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2691957"/>
              </p:ext>
            </p:extLst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412776"/>
            <a:ext cx="316835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332656"/>
            <a:ext cx="505695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25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654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837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279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75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778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32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30</Words>
  <Application>Microsoft Office PowerPoint</Application>
  <PresentationFormat>Экран (4:3)</PresentationFormat>
  <Paragraphs>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Лес, точно терем расписной</vt:lpstr>
      <vt:lpstr>Осень</vt:lpstr>
      <vt:lpstr>Листья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Лес, точно терем расписной</dc:title>
  <dc:creator>Sherl</dc:creator>
  <cp:lastModifiedBy>Sherl</cp:lastModifiedBy>
  <cp:revision>5</cp:revision>
  <dcterms:created xsi:type="dcterms:W3CDTF">2013-06-30T19:26:54Z</dcterms:created>
  <dcterms:modified xsi:type="dcterms:W3CDTF">2013-06-30T19:53:56Z</dcterms:modified>
</cp:coreProperties>
</file>