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8" r:id="rId10"/>
    <p:sldId id="265" r:id="rId11"/>
    <p:sldId id="267" r:id="rId12"/>
    <p:sldId id="269" r:id="rId13"/>
    <p:sldId id="271" r:id="rId14"/>
    <p:sldId id="272" r:id="rId15"/>
    <p:sldId id="273" r:id="rId16"/>
    <p:sldId id="275" r:id="rId17"/>
    <p:sldId id="270" r:id="rId18"/>
    <p:sldId id="274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6" r:id="rId28"/>
    <p:sldId id="285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85" autoAdjust="0"/>
    <p:restoredTop sz="94660"/>
  </p:normalViewPr>
  <p:slideViewPr>
    <p:cSldViewPr snapToGrid="0">
      <p:cViewPr>
        <p:scale>
          <a:sx n="70" d="100"/>
          <a:sy n="70" d="100"/>
        </p:scale>
        <p:origin x="-1260" y="-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C4CC-31DB-4B00-80FC-E91B23BCC65F}" type="datetimeFigureOut">
              <a:rPr lang="ru-RU" smtClean="0"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F1CD-DC6A-4EE6-A74A-5B95A036E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251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C4CC-31DB-4B00-80FC-E91B23BCC65F}" type="datetimeFigureOut">
              <a:rPr lang="ru-RU" smtClean="0"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F1CD-DC6A-4EE6-A74A-5B95A036E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000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C4CC-31DB-4B00-80FC-E91B23BCC65F}" type="datetimeFigureOut">
              <a:rPr lang="ru-RU" smtClean="0"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F1CD-DC6A-4EE6-A74A-5B95A036E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76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C4CC-31DB-4B00-80FC-E91B23BCC65F}" type="datetimeFigureOut">
              <a:rPr lang="ru-RU" smtClean="0"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F1CD-DC6A-4EE6-A74A-5B95A036E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354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C4CC-31DB-4B00-80FC-E91B23BCC65F}" type="datetimeFigureOut">
              <a:rPr lang="ru-RU" smtClean="0"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F1CD-DC6A-4EE6-A74A-5B95A036E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524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C4CC-31DB-4B00-80FC-E91B23BCC65F}" type="datetimeFigureOut">
              <a:rPr lang="ru-RU" smtClean="0"/>
              <a:t>05.04.2013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F1CD-DC6A-4EE6-A74A-5B95A036E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789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C4CC-31DB-4B00-80FC-E91B23BCC65F}" type="datetimeFigureOut">
              <a:rPr lang="ru-RU" smtClean="0"/>
              <a:t>05.04.2013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F1CD-DC6A-4EE6-A74A-5B95A036E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610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C4CC-31DB-4B00-80FC-E91B23BCC65F}" type="datetimeFigureOut">
              <a:rPr lang="ru-RU" smtClean="0"/>
              <a:t>05.04.2013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F1CD-DC6A-4EE6-A74A-5B95A036E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987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C4CC-31DB-4B00-80FC-E91B23BCC65F}" type="datetimeFigureOut">
              <a:rPr lang="ru-RU" smtClean="0"/>
              <a:t>05.04.2013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F1CD-DC6A-4EE6-A74A-5B95A036E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783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C4CC-31DB-4B00-80FC-E91B23BCC65F}" type="datetimeFigureOut">
              <a:rPr lang="ru-RU" smtClean="0"/>
              <a:t>05.04.2013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F1CD-DC6A-4EE6-A74A-5B95A036E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532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C4CC-31DB-4B00-80FC-E91B23BCC65F}" type="datetimeFigureOut">
              <a:rPr lang="ru-RU" smtClean="0"/>
              <a:t>05.04.2013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F1CD-DC6A-4EE6-A74A-5B95A036E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685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FC4CC-31DB-4B00-80FC-E91B23BCC65F}" type="datetimeFigureOut">
              <a:rPr lang="ru-RU" smtClean="0"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2F1CD-DC6A-4EE6-A74A-5B95A036E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208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7.png"/><Relationship Id="rId7" Type="http://schemas.openxmlformats.org/officeDocument/2006/relationships/image" Target="../media/image3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file:///E:\&#1082;&#1072;&#1088;&#1090;&#1080;&#1085;&#1082;&#1080;!!!\&#1082;&#1072;&#1088;&#1090;&#1080;&#1085;&#1082;&#1080;%20&#1046;&#1077;&#1085;&#1103;\C-45%20Sundhed,%20sygdom\C45-13.exe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file:///E:\&#1082;&#1072;&#1088;&#1090;&#1080;&#1085;&#1082;&#1080;!!!\&#1082;&#1072;&#1088;&#1090;&#1080;&#1085;&#1082;&#1080;%20&#1046;&#1077;&#1085;&#1103;\C-26%20Hus,%20have,%20gor-det-selv\C26-32.exe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7.png"/><Relationship Id="rId7" Type="http://schemas.openxmlformats.org/officeDocument/2006/relationships/image" Target="../media/image5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11" Type="http://schemas.openxmlformats.org/officeDocument/2006/relationships/image" Target="../media/image56.jpeg"/><Relationship Id="rId5" Type="http://schemas.openxmlformats.org/officeDocument/2006/relationships/image" Target="../media/image50.jpeg"/><Relationship Id="rId10" Type="http://schemas.openxmlformats.org/officeDocument/2006/relationships/image" Target="../media/image55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5" Type="http://schemas.openxmlformats.org/officeDocument/2006/relationships/image" Target="../media/image54.jpeg"/><Relationship Id="rId4" Type="http://schemas.openxmlformats.org/officeDocument/2006/relationships/image" Target="../media/image49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7.png"/><Relationship Id="rId7" Type="http://schemas.openxmlformats.org/officeDocument/2006/relationships/image" Target="../media/image5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0.jpeg"/><Relationship Id="rId9" Type="http://schemas.openxmlformats.org/officeDocument/2006/relationships/image" Target="../media/image5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jpeg"/><Relationship Id="rId4" Type="http://schemas.openxmlformats.org/officeDocument/2006/relationships/image" Target="../media/image55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7.png"/><Relationship Id="rId7" Type="http://schemas.openxmlformats.org/officeDocument/2006/relationships/image" Target="../media/image5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jpeg"/><Relationship Id="rId5" Type="http://schemas.openxmlformats.org/officeDocument/2006/relationships/image" Target="../media/image52.jpeg"/><Relationship Id="rId4" Type="http://schemas.openxmlformats.org/officeDocument/2006/relationships/image" Target="../media/image5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jpeg"/><Relationship Id="rId4" Type="http://schemas.openxmlformats.org/officeDocument/2006/relationships/image" Target="../media/image5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7.png"/><Relationship Id="rId7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314" y="0"/>
            <a:ext cx="990600" cy="6858000"/>
          </a:xfrm>
          <a:prstGeom prst="rect">
            <a:avLst/>
          </a:prstGeom>
          <a:gradFill>
            <a:gsLst>
              <a:gs pos="0">
                <a:schemeClr val="accent4">
                  <a:satMod val="103000"/>
                  <a:tint val="94000"/>
                  <a:lumMod val="87000"/>
                  <a:lumOff val="13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</a:gradFill>
          <a:ln>
            <a:noFill/>
          </a:ln>
          <a:effectLst>
            <a:glow rad="127000">
              <a:schemeClr val="bg1">
                <a:alpha val="24000"/>
              </a:schemeClr>
            </a:glow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5749"/>
            <a:ext cx="9144000" cy="27258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403" y="173534"/>
            <a:ext cx="2833278" cy="44631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42" y="1235363"/>
            <a:ext cx="8088086" cy="53661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40978" y="173534"/>
            <a:ext cx="61290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– конкурс</a:t>
            </a:r>
          </a:p>
          <a:p>
            <a:pPr algn="ctr"/>
            <a:r>
              <a:rPr lang="ru-RU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«А, ну-ка</a:t>
            </a:r>
            <a:r>
              <a:rPr lang="ru-RU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ru-RU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девицы </a:t>
            </a:r>
            <a:r>
              <a:rPr lang="ru-RU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красавицы!»</a:t>
            </a:r>
            <a:endParaRPr lang="ru-RU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22614" y="4321627"/>
            <a:ext cx="74567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Краснопеевой Натальи Александровны,</a:t>
            </a:r>
          </a:p>
          <a:p>
            <a:pPr algn="r"/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читель технологии и искусства</a:t>
            </a:r>
          </a:p>
          <a:p>
            <a:pPr algn="r"/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МОУ «Зотинская СОШ»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079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975"/>
            <a:ext cx="8915400" cy="5915025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0" y="211446"/>
            <a:ext cx="9144000" cy="1373641"/>
            <a:chOff x="0" y="5131592"/>
            <a:chExt cx="9144000" cy="1373641"/>
          </a:xfrm>
        </p:grpSpPr>
        <p:sp>
          <p:nvSpPr>
            <p:cNvPr id="4" name="Прямоугольник 3"/>
            <p:cNvSpPr/>
            <p:nvPr/>
          </p:nvSpPr>
          <p:spPr>
            <a:xfrm rot="5400000">
              <a:off x="4039656" y="1283458"/>
              <a:ext cx="1064687" cy="9144000"/>
            </a:xfrm>
            <a:prstGeom prst="rect">
              <a:avLst/>
            </a:prstGeom>
            <a:gradFill>
              <a:gsLst>
                <a:gs pos="0">
                  <a:schemeClr val="accent4">
                    <a:satMod val="103000"/>
                    <a:tint val="94000"/>
                    <a:lumMod val="87000"/>
                    <a:lumOff val="13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</a:gradFill>
            <a:ln>
              <a:noFill/>
            </a:ln>
            <a:effectLst>
              <a:glow rad="127000">
                <a:schemeClr val="bg1">
                  <a:alpha val="24000"/>
                </a:schemeClr>
              </a:glow>
              <a:softEdge rad="0"/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907" y="5131592"/>
              <a:ext cx="1254078" cy="1373641"/>
            </a:xfrm>
            <a:prstGeom prst="rect">
              <a:avLst/>
            </a:prstGeom>
          </p:spPr>
        </p:pic>
      </p:grpSp>
      <p:sp>
        <p:nvSpPr>
          <p:cNvPr id="5" name="Прямоугольник 4"/>
          <p:cNvSpPr/>
          <p:nvPr/>
        </p:nvSpPr>
        <p:spPr>
          <a:xfrm>
            <a:off x="2148222" y="1817808"/>
            <a:ext cx="5718412" cy="3823574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19943" y="465921"/>
            <a:ext cx="617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какой кухне мира относятся следующие блюда?</a:t>
            </a:r>
            <a:endParaRPr lang="ru-RU" sz="2800" b="1" i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1896018"/>
            <a:ext cx="6357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Бирияни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расгулла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кхир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C:\Users\Dell\Desktop\для игры\загруженное (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447" y="2497170"/>
            <a:ext cx="1482346" cy="126541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Dell\Desktop\16743_origina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897" y="2497170"/>
            <a:ext cx="2079023" cy="9869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Dell\Desktop\для игры\загруженное (5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4" y="3900487"/>
            <a:ext cx="1347108" cy="13471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44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975"/>
            <a:ext cx="8915400" cy="5915025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0" y="211446"/>
            <a:ext cx="9144000" cy="1373641"/>
            <a:chOff x="0" y="5131592"/>
            <a:chExt cx="9144000" cy="1373641"/>
          </a:xfrm>
        </p:grpSpPr>
        <p:sp>
          <p:nvSpPr>
            <p:cNvPr id="4" name="Прямоугольник 3"/>
            <p:cNvSpPr/>
            <p:nvPr/>
          </p:nvSpPr>
          <p:spPr>
            <a:xfrm rot="5400000">
              <a:off x="4076700" y="1246413"/>
              <a:ext cx="990600" cy="9144000"/>
            </a:xfrm>
            <a:prstGeom prst="rect">
              <a:avLst/>
            </a:prstGeom>
            <a:gradFill>
              <a:gsLst>
                <a:gs pos="0">
                  <a:schemeClr val="accent4">
                    <a:satMod val="103000"/>
                    <a:tint val="94000"/>
                    <a:lumMod val="87000"/>
                    <a:lumOff val="13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</a:gradFill>
            <a:ln>
              <a:noFill/>
            </a:ln>
            <a:effectLst>
              <a:glow rad="127000">
                <a:schemeClr val="bg1">
                  <a:alpha val="24000"/>
                </a:schemeClr>
              </a:glow>
              <a:softEdge rad="0"/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907" y="5131592"/>
              <a:ext cx="1254078" cy="1373641"/>
            </a:xfrm>
            <a:prstGeom prst="rect">
              <a:avLst/>
            </a:prstGeom>
          </p:spPr>
        </p:pic>
      </p:grpSp>
      <p:sp>
        <p:nvSpPr>
          <p:cNvPr id="5" name="Прямоугольник 4"/>
          <p:cNvSpPr/>
          <p:nvPr/>
        </p:nvSpPr>
        <p:spPr>
          <a:xfrm>
            <a:off x="3370997" y="1585088"/>
            <a:ext cx="3370998" cy="4638292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19943" y="513545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Ответ:    к индийской кухне</a:t>
            </a:r>
            <a:endParaRPr lang="ru-RU" sz="3600" b="1" i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E:\картинки!!!\Индия\76026843_ellimk5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715" y="1905810"/>
            <a:ext cx="2487853" cy="399684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65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975"/>
            <a:ext cx="8915400" cy="5915025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0" y="211446"/>
            <a:ext cx="9144000" cy="1373641"/>
            <a:chOff x="0" y="5131592"/>
            <a:chExt cx="9144000" cy="1373641"/>
          </a:xfrm>
        </p:grpSpPr>
        <p:sp>
          <p:nvSpPr>
            <p:cNvPr id="4" name="Прямоугольник 3"/>
            <p:cNvSpPr/>
            <p:nvPr/>
          </p:nvSpPr>
          <p:spPr>
            <a:xfrm rot="5400000">
              <a:off x="4039657" y="1283455"/>
              <a:ext cx="1064685" cy="9144000"/>
            </a:xfrm>
            <a:prstGeom prst="rect">
              <a:avLst/>
            </a:prstGeom>
            <a:gradFill>
              <a:gsLst>
                <a:gs pos="0">
                  <a:schemeClr val="accent4">
                    <a:satMod val="103000"/>
                    <a:tint val="94000"/>
                    <a:lumMod val="87000"/>
                    <a:lumOff val="13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</a:gradFill>
            <a:ln>
              <a:noFill/>
            </a:ln>
            <a:effectLst>
              <a:glow rad="127000">
                <a:schemeClr val="bg1">
                  <a:alpha val="24000"/>
                </a:schemeClr>
              </a:glow>
              <a:softEdge rad="0"/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907" y="5131592"/>
              <a:ext cx="1254078" cy="1373641"/>
            </a:xfrm>
            <a:prstGeom prst="rect">
              <a:avLst/>
            </a:prstGeom>
          </p:spPr>
        </p:pic>
      </p:grpSp>
      <p:sp>
        <p:nvSpPr>
          <p:cNvPr id="5" name="Прямоугольник 4"/>
          <p:cNvSpPr/>
          <p:nvPr/>
        </p:nvSpPr>
        <p:spPr>
          <a:xfrm>
            <a:off x="3411940" y="1856096"/>
            <a:ext cx="3480179" cy="3316405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19943" y="513545"/>
            <a:ext cx="617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Какой овощ составляет основу блюда имам-</a:t>
            </a:r>
            <a:r>
              <a:rPr lang="ru-RU" sz="28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баялды</a:t>
            </a:r>
            <a:r>
              <a:rPr lang="ru-RU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2800" b="1" i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C:\Users\Dell\Desktop\для игры\загруженное (6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269" y="2216411"/>
            <a:ext cx="2715237" cy="204169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44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975"/>
            <a:ext cx="8915400" cy="5915025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0" y="211446"/>
            <a:ext cx="9144000" cy="1373641"/>
            <a:chOff x="0" y="5131592"/>
            <a:chExt cx="9144000" cy="1373641"/>
          </a:xfrm>
        </p:grpSpPr>
        <p:sp>
          <p:nvSpPr>
            <p:cNvPr id="4" name="Прямоугольник 3"/>
            <p:cNvSpPr/>
            <p:nvPr/>
          </p:nvSpPr>
          <p:spPr>
            <a:xfrm rot="5400000">
              <a:off x="4076700" y="1246413"/>
              <a:ext cx="990600" cy="9144000"/>
            </a:xfrm>
            <a:prstGeom prst="rect">
              <a:avLst/>
            </a:prstGeom>
            <a:gradFill>
              <a:gsLst>
                <a:gs pos="0">
                  <a:schemeClr val="accent4">
                    <a:satMod val="103000"/>
                    <a:tint val="94000"/>
                    <a:lumMod val="87000"/>
                    <a:lumOff val="13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</a:gradFill>
            <a:ln>
              <a:noFill/>
            </a:ln>
            <a:effectLst>
              <a:glow rad="127000">
                <a:schemeClr val="bg1">
                  <a:alpha val="24000"/>
                </a:schemeClr>
              </a:glow>
              <a:softEdge rad="0"/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907" y="5131592"/>
              <a:ext cx="1254078" cy="1373641"/>
            </a:xfrm>
            <a:prstGeom prst="rect">
              <a:avLst/>
            </a:prstGeom>
          </p:spPr>
        </p:pic>
      </p:grpSp>
      <p:sp>
        <p:nvSpPr>
          <p:cNvPr id="5" name="Прямоугольник 4"/>
          <p:cNvSpPr/>
          <p:nvPr/>
        </p:nvSpPr>
        <p:spPr>
          <a:xfrm>
            <a:off x="3398294" y="1585087"/>
            <a:ext cx="3507474" cy="3450937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19943" y="513545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  баклажаны</a:t>
            </a:r>
            <a:endParaRPr lang="ru-RU" sz="3600" b="1" i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C:\Users\Dell\Desktop\для игры\загруженное (7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471" y="1882184"/>
            <a:ext cx="2181327" cy="214130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87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975"/>
            <a:ext cx="8915400" cy="5915025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0" y="211445"/>
            <a:ext cx="9144000" cy="1373641"/>
            <a:chOff x="0" y="5131592"/>
            <a:chExt cx="9144000" cy="1373641"/>
          </a:xfrm>
        </p:grpSpPr>
        <p:sp>
          <p:nvSpPr>
            <p:cNvPr id="4" name="Прямоугольник 3"/>
            <p:cNvSpPr/>
            <p:nvPr/>
          </p:nvSpPr>
          <p:spPr>
            <a:xfrm rot="5400000">
              <a:off x="4076700" y="1246413"/>
              <a:ext cx="990600" cy="9144000"/>
            </a:xfrm>
            <a:prstGeom prst="rect">
              <a:avLst/>
            </a:prstGeom>
            <a:gradFill>
              <a:gsLst>
                <a:gs pos="0">
                  <a:schemeClr val="accent4">
                    <a:satMod val="103000"/>
                    <a:tint val="94000"/>
                    <a:lumMod val="87000"/>
                    <a:lumOff val="13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</a:gradFill>
            <a:ln>
              <a:noFill/>
            </a:ln>
            <a:effectLst>
              <a:glow rad="127000">
                <a:schemeClr val="bg1">
                  <a:alpha val="24000"/>
                </a:schemeClr>
              </a:glow>
              <a:softEdge rad="0"/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907" y="5131592"/>
              <a:ext cx="1254078" cy="1373641"/>
            </a:xfrm>
            <a:prstGeom prst="rect">
              <a:avLst/>
            </a:prstGeom>
          </p:spPr>
        </p:pic>
      </p:grpSp>
      <p:sp>
        <p:nvSpPr>
          <p:cNvPr id="5" name="Прямоугольник 4"/>
          <p:cNvSpPr/>
          <p:nvPr/>
        </p:nvSpPr>
        <p:spPr>
          <a:xfrm>
            <a:off x="2715903" y="1585088"/>
            <a:ext cx="4353637" cy="4283450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156672" y="402966"/>
            <a:ext cx="617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приправы и соус подают к суши и роллам?</a:t>
            </a:r>
            <a:endParaRPr lang="ru-RU" sz="2800" b="1" i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 descr="C:\Users\Dell\Desktop\для игры\images (7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929" y="1984567"/>
            <a:ext cx="3873426" cy="290133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38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42974"/>
            <a:ext cx="8915400" cy="5915025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0" y="211446"/>
            <a:ext cx="9144000" cy="1502427"/>
            <a:chOff x="0" y="5131592"/>
            <a:chExt cx="9144000" cy="1502427"/>
          </a:xfrm>
        </p:grpSpPr>
        <p:sp>
          <p:nvSpPr>
            <p:cNvPr id="4" name="Прямоугольник 3"/>
            <p:cNvSpPr/>
            <p:nvPr/>
          </p:nvSpPr>
          <p:spPr>
            <a:xfrm rot="5400000">
              <a:off x="3916546" y="1406566"/>
              <a:ext cx="1310907" cy="9144000"/>
            </a:xfrm>
            <a:prstGeom prst="rect">
              <a:avLst/>
            </a:prstGeom>
            <a:gradFill>
              <a:gsLst>
                <a:gs pos="0">
                  <a:schemeClr val="accent4">
                    <a:satMod val="103000"/>
                    <a:tint val="94000"/>
                    <a:lumMod val="87000"/>
                    <a:lumOff val="13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</a:gradFill>
            <a:ln>
              <a:noFill/>
            </a:ln>
            <a:effectLst>
              <a:glow rad="127000">
                <a:schemeClr val="bg1">
                  <a:alpha val="24000"/>
                </a:schemeClr>
              </a:glow>
              <a:softEdge rad="0"/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907" y="5131592"/>
              <a:ext cx="1254078" cy="1373641"/>
            </a:xfrm>
            <a:prstGeom prst="rect">
              <a:avLst/>
            </a:prstGeom>
          </p:spPr>
        </p:pic>
      </p:grpSp>
      <p:sp>
        <p:nvSpPr>
          <p:cNvPr id="5" name="Прямоугольник 4"/>
          <p:cNvSpPr/>
          <p:nvPr/>
        </p:nvSpPr>
        <p:spPr>
          <a:xfrm>
            <a:off x="2160311" y="1990136"/>
            <a:ext cx="5227094" cy="2909409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19943" y="458255"/>
            <a:ext cx="617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  горчица </a:t>
            </a:r>
            <a:r>
              <a:rPr lang="ru-RU" sz="36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васаби</a:t>
            </a:r>
            <a:r>
              <a:rPr lang="ru-RU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соевый соус</a:t>
            </a:r>
            <a:endParaRPr lang="ru-RU" sz="3600" b="1" i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 descr="C:\Users\Dell\Desktop\для игры\загруженное (8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498" y="2208410"/>
            <a:ext cx="1828475" cy="18284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Dell\Desktop\для игры\загруженное (9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038" y="2413008"/>
            <a:ext cx="2230299" cy="141928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05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8086" y="0"/>
            <a:ext cx="990600" cy="6858000"/>
          </a:xfrm>
          <a:prstGeom prst="rect">
            <a:avLst/>
          </a:prstGeom>
          <a:gradFill>
            <a:gsLst>
              <a:gs pos="0">
                <a:schemeClr val="accent4">
                  <a:satMod val="103000"/>
                  <a:tint val="94000"/>
                  <a:lumMod val="87000"/>
                  <a:lumOff val="13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</a:gradFill>
          <a:ln>
            <a:noFill/>
          </a:ln>
          <a:effectLst>
            <a:glow rad="127000">
              <a:schemeClr val="bg1">
                <a:alpha val="24000"/>
              </a:schemeClr>
            </a:glow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660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846488" y="1722897"/>
            <a:ext cx="7056664" cy="4735053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024743" y="2076450"/>
            <a:ext cx="6547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Из истории русского костюма 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 descr="E:\РУКОДЕЛИЕ фото\народный костюм\219756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334" y="2817219"/>
            <a:ext cx="1988972" cy="305042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18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975"/>
            <a:ext cx="8915400" cy="5915025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0" y="211446"/>
            <a:ext cx="9144000" cy="1528394"/>
            <a:chOff x="0" y="5131592"/>
            <a:chExt cx="9144000" cy="1528394"/>
          </a:xfrm>
        </p:grpSpPr>
        <p:sp>
          <p:nvSpPr>
            <p:cNvPr id="4" name="Прямоугольник 3"/>
            <p:cNvSpPr/>
            <p:nvPr/>
          </p:nvSpPr>
          <p:spPr>
            <a:xfrm rot="5400000">
              <a:off x="3879502" y="1395488"/>
              <a:ext cx="1384996" cy="9144000"/>
            </a:xfrm>
            <a:prstGeom prst="rect">
              <a:avLst/>
            </a:prstGeom>
            <a:gradFill>
              <a:gsLst>
                <a:gs pos="0">
                  <a:schemeClr val="accent4">
                    <a:satMod val="103000"/>
                    <a:tint val="94000"/>
                    <a:lumMod val="87000"/>
                    <a:lumOff val="13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</a:gradFill>
            <a:ln>
              <a:noFill/>
            </a:ln>
            <a:effectLst>
              <a:glow rad="127000">
                <a:schemeClr val="bg1">
                  <a:alpha val="24000"/>
                </a:schemeClr>
              </a:glow>
              <a:softEdge rad="0"/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907" y="5131592"/>
              <a:ext cx="1254078" cy="1373641"/>
            </a:xfrm>
            <a:prstGeom prst="rect">
              <a:avLst/>
            </a:prstGeom>
          </p:spPr>
        </p:pic>
      </p:grpSp>
      <p:sp>
        <p:nvSpPr>
          <p:cNvPr id="5" name="Прямоугольник 4"/>
          <p:cNvSpPr/>
          <p:nvPr/>
        </p:nvSpPr>
        <p:spPr>
          <a:xfrm>
            <a:off x="1447800" y="2077572"/>
            <a:ext cx="7173685" cy="4384314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19943" y="354842"/>
            <a:ext cx="6172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каких головных уборах могла показаться замужняя дама в Древней Руси и почему?</a:t>
            </a:r>
            <a:endParaRPr lang="ru-RU" sz="2800" b="1" i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6013" y="2077572"/>
            <a:ext cx="6357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Кокошник, кичка, шапка,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урбус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обруч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4" name="Picture 4" descr="C:\Users\Dell\Desktop\для игры\images (8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013" y="2719387"/>
            <a:ext cx="1933575" cy="2362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C:\Users\Dell\Desktop\для игры\images (9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426" y="4637200"/>
            <a:ext cx="1683518" cy="13904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C:\Users\Dell\Desktop\для игры\загруженное (1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038" y="2719387"/>
            <a:ext cx="1266500" cy="134821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9" name="Picture 9" descr="F:\i (1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067" y="2854796"/>
            <a:ext cx="1019175" cy="14287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F:\i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038" y="4490042"/>
            <a:ext cx="1247775" cy="14287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76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975"/>
            <a:ext cx="8915400" cy="5915025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0" y="211446"/>
            <a:ext cx="9144000" cy="1959176"/>
            <a:chOff x="0" y="5131592"/>
            <a:chExt cx="9144000" cy="1959176"/>
          </a:xfrm>
        </p:grpSpPr>
        <p:sp>
          <p:nvSpPr>
            <p:cNvPr id="4" name="Прямоугольник 3"/>
            <p:cNvSpPr/>
            <p:nvPr/>
          </p:nvSpPr>
          <p:spPr>
            <a:xfrm rot="5400000">
              <a:off x="3688173" y="1634941"/>
              <a:ext cx="1767654" cy="9144000"/>
            </a:xfrm>
            <a:prstGeom prst="rect">
              <a:avLst/>
            </a:prstGeom>
            <a:gradFill>
              <a:gsLst>
                <a:gs pos="0">
                  <a:schemeClr val="accent4">
                    <a:satMod val="103000"/>
                    <a:tint val="94000"/>
                    <a:lumMod val="87000"/>
                    <a:lumOff val="13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</a:gradFill>
            <a:ln>
              <a:noFill/>
            </a:ln>
            <a:effectLst>
              <a:glow rad="127000">
                <a:schemeClr val="bg1">
                  <a:alpha val="24000"/>
                </a:schemeClr>
              </a:glow>
              <a:softEdge rad="0"/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907" y="5131592"/>
              <a:ext cx="1254078" cy="1373641"/>
            </a:xfrm>
            <a:prstGeom prst="rect">
              <a:avLst/>
            </a:prstGeom>
          </p:spPr>
        </p:pic>
      </p:grpSp>
      <p:sp>
        <p:nvSpPr>
          <p:cNvPr id="5" name="Прямоугольник 4"/>
          <p:cNvSpPr/>
          <p:nvPr/>
        </p:nvSpPr>
        <p:spPr>
          <a:xfrm>
            <a:off x="2293723" y="2374710"/>
            <a:ext cx="5194926" cy="3384645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828798" y="416294"/>
            <a:ext cx="6172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 во всех, кроме кокошника и обруча, так как они открывали голову</a:t>
            </a:r>
            <a:endParaRPr lang="ru-RU" sz="3600" b="1" i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4" descr="C:\Users\Dell\Desktop\для игры\images (8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085" y="2648377"/>
            <a:ext cx="1933575" cy="2362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F:\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858" y="2648377"/>
            <a:ext cx="1660907" cy="190180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0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975"/>
            <a:ext cx="8915400" cy="5915025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0" y="211446"/>
            <a:ext cx="9144000" cy="1528394"/>
            <a:chOff x="0" y="5131592"/>
            <a:chExt cx="9144000" cy="1528394"/>
          </a:xfrm>
        </p:grpSpPr>
        <p:sp>
          <p:nvSpPr>
            <p:cNvPr id="4" name="Прямоугольник 3"/>
            <p:cNvSpPr/>
            <p:nvPr/>
          </p:nvSpPr>
          <p:spPr>
            <a:xfrm rot="5400000">
              <a:off x="3879502" y="1395488"/>
              <a:ext cx="1384996" cy="9144000"/>
            </a:xfrm>
            <a:prstGeom prst="rect">
              <a:avLst/>
            </a:prstGeom>
            <a:gradFill>
              <a:gsLst>
                <a:gs pos="0">
                  <a:schemeClr val="accent4">
                    <a:satMod val="103000"/>
                    <a:tint val="94000"/>
                    <a:lumMod val="87000"/>
                    <a:lumOff val="13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</a:gradFill>
            <a:ln>
              <a:noFill/>
            </a:ln>
            <a:effectLst>
              <a:glow rad="127000">
                <a:schemeClr val="bg1">
                  <a:alpha val="24000"/>
                </a:schemeClr>
              </a:glow>
              <a:softEdge rad="0"/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907" y="5131592"/>
              <a:ext cx="1254078" cy="1373641"/>
            </a:xfrm>
            <a:prstGeom prst="rect">
              <a:avLst/>
            </a:prstGeom>
          </p:spPr>
        </p:pic>
      </p:grpSp>
      <p:sp>
        <p:nvSpPr>
          <p:cNvPr id="5" name="Прямоугольник 4"/>
          <p:cNvSpPr/>
          <p:nvPr/>
        </p:nvSpPr>
        <p:spPr>
          <a:xfrm>
            <a:off x="1856013" y="2077572"/>
            <a:ext cx="6765472" cy="3695431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19943" y="354842"/>
            <a:ext cx="6172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какой последовательности надевалась следующая мужская одежда?</a:t>
            </a:r>
            <a:endParaRPr lang="ru-RU" sz="2800" b="1" i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6013" y="2077572"/>
            <a:ext cx="6357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Рубаха, охабень, кафтан, порты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6" name="Picture 2" descr="C:\Users\Dell\Desktop\для игры\images (10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84" y="2970576"/>
            <a:ext cx="1629645" cy="214514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Dell\Desktop\для игры\images (1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770" y="2970575"/>
            <a:ext cx="1661680" cy="221557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Dell\Desktop\для игры\images (1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770" y="2900149"/>
            <a:ext cx="2143125" cy="21431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3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8086" y="0"/>
            <a:ext cx="990600" cy="6858000"/>
          </a:xfrm>
          <a:prstGeom prst="rect">
            <a:avLst/>
          </a:prstGeom>
          <a:gradFill>
            <a:gsLst>
              <a:gs pos="0">
                <a:schemeClr val="accent4">
                  <a:satMod val="103000"/>
                  <a:tint val="94000"/>
                  <a:lumMod val="87000"/>
                  <a:lumOff val="13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</a:gradFill>
          <a:ln>
            <a:noFill/>
          </a:ln>
          <a:effectLst>
            <a:glow rad="127000">
              <a:schemeClr val="bg1">
                <a:alpha val="24000"/>
              </a:schemeClr>
            </a:glow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660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846488" y="1722897"/>
            <a:ext cx="7056664" cy="4735053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024743" y="2076450"/>
            <a:ext cx="6547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 Из истории русской кулинарии 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E:\картинки!!!\картинки Женя\img\C13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1" y="2661224"/>
            <a:ext cx="2819400" cy="366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83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975"/>
            <a:ext cx="8915400" cy="5915025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0" y="211446"/>
            <a:ext cx="9144000" cy="1617353"/>
            <a:chOff x="0" y="5131592"/>
            <a:chExt cx="9144000" cy="1617353"/>
          </a:xfrm>
        </p:grpSpPr>
        <p:sp>
          <p:nvSpPr>
            <p:cNvPr id="4" name="Прямоугольник 3"/>
            <p:cNvSpPr/>
            <p:nvPr/>
          </p:nvSpPr>
          <p:spPr>
            <a:xfrm rot="5400000">
              <a:off x="3859083" y="1464029"/>
              <a:ext cx="1425833" cy="9144000"/>
            </a:xfrm>
            <a:prstGeom prst="rect">
              <a:avLst/>
            </a:prstGeom>
            <a:gradFill>
              <a:gsLst>
                <a:gs pos="0">
                  <a:schemeClr val="accent4">
                    <a:satMod val="103000"/>
                    <a:tint val="94000"/>
                    <a:lumMod val="87000"/>
                    <a:lumOff val="13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</a:gradFill>
            <a:ln>
              <a:noFill/>
            </a:ln>
            <a:effectLst>
              <a:glow rad="127000">
                <a:schemeClr val="bg1">
                  <a:alpha val="24000"/>
                </a:schemeClr>
              </a:glow>
              <a:softEdge rad="0"/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907" y="5131592"/>
              <a:ext cx="1254078" cy="1373641"/>
            </a:xfrm>
            <a:prstGeom prst="rect">
              <a:avLst/>
            </a:prstGeom>
          </p:spPr>
        </p:pic>
      </p:grpSp>
      <p:sp>
        <p:nvSpPr>
          <p:cNvPr id="5" name="Прямоугольник 4"/>
          <p:cNvSpPr/>
          <p:nvPr/>
        </p:nvSpPr>
        <p:spPr>
          <a:xfrm>
            <a:off x="2715904" y="2115403"/>
            <a:ext cx="3843876" cy="3739487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19943" y="513545"/>
            <a:ext cx="617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  порты, рубаха, кафтан, охабень</a:t>
            </a:r>
            <a:endParaRPr lang="ru-RU" sz="3600" b="1" i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0" name="Picture 2" descr="C:\Users\Dell\Desktop\для игры\загруженное (1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398" y="2497539"/>
            <a:ext cx="2382673" cy="27836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34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774"/>
            <a:ext cx="8915400" cy="5915025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0" y="211446"/>
            <a:ext cx="9144000" cy="1528394"/>
            <a:chOff x="0" y="5131592"/>
            <a:chExt cx="9144000" cy="1528394"/>
          </a:xfrm>
        </p:grpSpPr>
        <p:sp>
          <p:nvSpPr>
            <p:cNvPr id="4" name="Прямоугольник 3"/>
            <p:cNvSpPr/>
            <p:nvPr/>
          </p:nvSpPr>
          <p:spPr>
            <a:xfrm rot="5400000">
              <a:off x="3879502" y="1395488"/>
              <a:ext cx="1384996" cy="9144000"/>
            </a:xfrm>
            <a:prstGeom prst="rect">
              <a:avLst/>
            </a:prstGeom>
            <a:gradFill>
              <a:gsLst>
                <a:gs pos="0">
                  <a:schemeClr val="accent4">
                    <a:satMod val="103000"/>
                    <a:tint val="94000"/>
                    <a:lumMod val="87000"/>
                    <a:lumOff val="13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</a:gradFill>
            <a:ln>
              <a:noFill/>
            </a:ln>
            <a:effectLst>
              <a:glow rad="127000">
                <a:schemeClr val="bg1">
                  <a:alpha val="24000"/>
                </a:schemeClr>
              </a:glow>
              <a:softEdge rad="0"/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907" y="5131592"/>
              <a:ext cx="1254078" cy="1373641"/>
            </a:xfrm>
            <a:prstGeom prst="rect">
              <a:avLst/>
            </a:prstGeom>
          </p:spPr>
        </p:pic>
      </p:grpSp>
      <p:sp>
        <p:nvSpPr>
          <p:cNvPr id="5" name="Прямоугольник 4"/>
          <p:cNvSpPr/>
          <p:nvPr/>
        </p:nvSpPr>
        <p:spPr>
          <a:xfrm>
            <a:off x="1856013" y="2077572"/>
            <a:ext cx="6765472" cy="3695431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19943" y="354842"/>
            <a:ext cx="6172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какой последовательности надевалась следующая женская одежда?</a:t>
            </a:r>
            <a:endParaRPr lang="ru-RU" sz="2800" b="1" i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6013" y="2077572"/>
            <a:ext cx="6357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Рубаха, шушун, передник, понева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4" name="Picture 2" descr="C:\Users\Dell\Desktop\для игры\images (1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882" y="2724913"/>
            <a:ext cx="1472252" cy="262902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Dell\Desktop\для игры\images (15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591" y="2836875"/>
            <a:ext cx="1581984" cy="237729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C:\Users\Dell\Desktop\для игры\images (14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87" y="2836875"/>
            <a:ext cx="1563226" cy="251705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53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975"/>
            <a:ext cx="8915400" cy="5915025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0" y="211446"/>
            <a:ext cx="9144000" cy="1617353"/>
            <a:chOff x="0" y="5131592"/>
            <a:chExt cx="9144000" cy="1617353"/>
          </a:xfrm>
        </p:grpSpPr>
        <p:sp>
          <p:nvSpPr>
            <p:cNvPr id="4" name="Прямоугольник 3"/>
            <p:cNvSpPr/>
            <p:nvPr/>
          </p:nvSpPr>
          <p:spPr>
            <a:xfrm rot="5400000">
              <a:off x="3859083" y="1464029"/>
              <a:ext cx="1425833" cy="9144000"/>
            </a:xfrm>
            <a:prstGeom prst="rect">
              <a:avLst/>
            </a:prstGeom>
            <a:gradFill>
              <a:gsLst>
                <a:gs pos="0">
                  <a:schemeClr val="accent4">
                    <a:satMod val="103000"/>
                    <a:tint val="94000"/>
                    <a:lumMod val="87000"/>
                    <a:lumOff val="13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</a:gradFill>
            <a:ln>
              <a:noFill/>
            </a:ln>
            <a:effectLst>
              <a:glow rad="127000">
                <a:schemeClr val="bg1">
                  <a:alpha val="24000"/>
                </a:schemeClr>
              </a:glow>
              <a:softEdge rad="0"/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907" y="5131592"/>
              <a:ext cx="1254078" cy="1373641"/>
            </a:xfrm>
            <a:prstGeom prst="rect">
              <a:avLst/>
            </a:prstGeom>
          </p:spPr>
        </p:pic>
      </p:grpSp>
      <p:sp>
        <p:nvSpPr>
          <p:cNvPr id="5" name="Прямоугольник 4"/>
          <p:cNvSpPr/>
          <p:nvPr/>
        </p:nvSpPr>
        <p:spPr>
          <a:xfrm>
            <a:off x="2217923" y="2115403"/>
            <a:ext cx="5176239" cy="3739487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19943" y="513545"/>
            <a:ext cx="617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 рубаха, понева, передник, шушун</a:t>
            </a:r>
            <a:endParaRPr lang="ru-RU" sz="3600" b="1" i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8" name="Picture 2" descr="C:\Users\Dell\Desktop\для игры\shushun-300x18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999" y="2538412"/>
            <a:ext cx="4049120" cy="252395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97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8086" y="0"/>
            <a:ext cx="990600" cy="6858000"/>
          </a:xfrm>
          <a:prstGeom prst="rect">
            <a:avLst/>
          </a:prstGeom>
          <a:gradFill>
            <a:gsLst>
              <a:gs pos="0">
                <a:schemeClr val="accent4">
                  <a:satMod val="103000"/>
                  <a:tint val="94000"/>
                  <a:lumMod val="87000"/>
                  <a:lumOff val="13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</a:gradFill>
          <a:ln>
            <a:noFill/>
          </a:ln>
          <a:effectLst>
            <a:glow rad="127000">
              <a:schemeClr val="bg1">
                <a:alpha val="24000"/>
              </a:schemeClr>
            </a:glow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660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614476" y="2076450"/>
            <a:ext cx="7056664" cy="4492672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024743" y="2076450"/>
            <a:ext cx="654775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Из медицины: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 вами старинное и довольно подробное описание тех манипуляций, которые производят с пострадавшим  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2" name="Picture 2" descr="E:\картинки!!!\картинки Женя\img\C45-13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822" y="3529980"/>
            <a:ext cx="1378424" cy="284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08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774"/>
            <a:ext cx="8915400" cy="5915025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0" y="211446"/>
            <a:ext cx="9144000" cy="1373641"/>
            <a:chOff x="0" y="5131592"/>
            <a:chExt cx="9144000" cy="1373641"/>
          </a:xfrm>
        </p:grpSpPr>
        <p:sp>
          <p:nvSpPr>
            <p:cNvPr id="4" name="Прямоугольник 3"/>
            <p:cNvSpPr/>
            <p:nvPr/>
          </p:nvSpPr>
          <p:spPr>
            <a:xfrm rot="5400000">
              <a:off x="4032914" y="1242078"/>
              <a:ext cx="1078172" cy="9144000"/>
            </a:xfrm>
            <a:prstGeom prst="rect">
              <a:avLst/>
            </a:prstGeom>
            <a:gradFill>
              <a:gsLst>
                <a:gs pos="0">
                  <a:schemeClr val="accent4">
                    <a:satMod val="103000"/>
                    <a:tint val="94000"/>
                    <a:lumMod val="87000"/>
                    <a:lumOff val="13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</a:gradFill>
            <a:ln>
              <a:noFill/>
            </a:ln>
            <a:effectLst>
              <a:glow rad="127000">
                <a:schemeClr val="bg1">
                  <a:alpha val="24000"/>
                </a:schemeClr>
              </a:glow>
              <a:softEdge rad="0"/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907" y="5131592"/>
              <a:ext cx="1254078" cy="1373641"/>
            </a:xfrm>
            <a:prstGeom prst="rect">
              <a:avLst/>
            </a:prstGeom>
          </p:spPr>
        </p:pic>
      </p:grpSp>
      <p:sp>
        <p:nvSpPr>
          <p:cNvPr id="5" name="Прямоугольник 4"/>
          <p:cNvSpPr/>
          <p:nvPr/>
        </p:nvSpPr>
        <p:spPr>
          <a:xfrm>
            <a:off x="1719943" y="2077572"/>
            <a:ext cx="6605191" cy="3785652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19943" y="354842"/>
            <a:ext cx="617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каких случаях нужно оказать именно этот вид первой помощи?</a:t>
            </a:r>
            <a:endParaRPr lang="ru-RU" sz="2800" b="1" i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6013" y="2077572"/>
            <a:ext cx="635725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Обеспечить приток свежего воздуха, придать пострадавшему лежачее положение, расстегнуть одежду и опрыскать грудь и лицо холодной водой. Смочить виски и темень пострадавшего эфиром,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гофманскими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каплями или уксусом с водой. Дать нюхательные средства и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гофманские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капли внутрь, можно дать несколько капель уксусного эфира, разведенного водой.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482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975"/>
            <a:ext cx="8915400" cy="5915025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0" y="211446"/>
            <a:ext cx="9144000" cy="1373641"/>
            <a:chOff x="0" y="5131592"/>
            <a:chExt cx="9144000" cy="1373641"/>
          </a:xfrm>
        </p:grpSpPr>
        <p:sp>
          <p:nvSpPr>
            <p:cNvPr id="4" name="Прямоугольник 3"/>
            <p:cNvSpPr/>
            <p:nvPr/>
          </p:nvSpPr>
          <p:spPr>
            <a:xfrm rot="5400000">
              <a:off x="4132039" y="1191075"/>
              <a:ext cx="879922" cy="9144000"/>
            </a:xfrm>
            <a:prstGeom prst="rect">
              <a:avLst/>
            </a:prstGeom>
            <a:gradFill>
              <a:gsLst>
                <a:gs pos="0">
                  <a:schemeClr val="accent4">
                    <a:satMod val="103000"/>
                    <a:tint val="94000"/>
                    <a:lumMod val="87000"/>
                    <a:lumOff val="13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</a:gradFill>
            <a:ln>
              <a:noFill/>
            </a:ln>
            <a:effectLst>
              <a:glow rad="127000">
                <a:schemeClr val="bg1">
                  <a:alpha val="24000"/>
                </a:schemeClr>
              </a:glow>
              <a:softEdge rad="0"/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907" y="5131592"/>
              <a:ext cx="1254078" cy="1373641"/>
            </a:xfrm>
            <a:prstGeom prst="rect">
              <a:avLst/>
            </a:prstGeom>
          </p:spPr>
        </p:pic>
      </p:grpSp>
      <p:sp>
        <p:nvSpPr>
          <p:cNvPr id="5" name="Прямоугольник 4"/>
          <p:cNvSpPr/>
          <p:nvPr/>
        </p:nvSpPr>
        <p:spPr>
          <a:xfrm>
            <a:off x="3147840" y="1897039"/>
            <a:ext cx="3316406" cy="2893325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19943" y="513545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 при обмороке</a:t>
            </a:r>
            <a:endParaRPr lang="ru-RU" sz="3600" b="1" i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4" name="Picture 2" descr="C:\Users\Dell\Desktop\для игры\загруженное (1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302" y="2306468"/>
            <a:ext cx="2552132" cy="170142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03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774"/>
            <a:ext cx="8915400" cy="5915025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0" y="211446"/>
            <a:ext cx="9144000" cy="1373641"/>
            <a:chOff x="0" y="5131592"/>
            <a:chExt cx="9144000" cy="1373641"/>
          </a:xfrm>
        </p:grpSpPr>
        <p:sp>
          <p:nvSpPr>
            <p:cNvPr id="4" name="Прямоугольник 3"/>
            <p:cNvSpPr/>
            <p:nvPr/>
          </p:nvSpPr>
          <p:spPr>
            <a:xfrm rot="5400000">
              <a:off x="4032914" y="1242078"/>
              <a:ext cx="1078172" cy="9144000"/>
            </a:xfrm>
            <a:prstGeom prst="rect">
              <a:avLst/>
            </a:prstGeom>
            <a:gradFill>
              <a:gsLst>
                <a:gs pos="0">
                  <a:schemeClr val="accent4">
                    <a:satMod val="103000"/>
                    <a:tint val="94000"/>
                    <a:lumMod val="87000"/>
                    <a:lumOff val="13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</a:gradFill>
            <a:ln>
              <a:noFill/>
            </a:ln>
            <a:effectLst>
              <a:glow rad="127000">
                <a:schemeClr val="bg1">
                  <a:alpha val="24000"/>
                </a:schemeClr>
              </a:glow>
              <a:softEdge rad="0"/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907" y="5131592"/>
              <a:ext cx="1254078" cy="1373641"/>
            </a:xfrm>
            <a:prstGeom prst="rect">
              <a:avLst/>
            </a:prstGeom>
          </p:spPr>
        </p:pic>
      </p:grpSp>
      <p:sp>
        <p:nvSpPr>
          <p:cNvPr id="5" name="Прямоугольник 4"/>
          <p:cNvSpPr/>
          <p:nvPr/>
        </p:nvSpPr>
        <p:spPr>
          <a:xfrm>
            <a:off x="1719943" y="2077572"/>
            <a:ext cx="6605191" cy="2467132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19943" y="354842"/>
            <a:ext cx="617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каких случаях нужно оказать именно этот вид первой помощи?</a:t>
            </a:r>
            <a:endParaRPr lang="ru-RU" sz="2800" b="1" i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6013" y="2077572"/>
            <a:ext cx="63572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Положить больного на землю, облить холодной водой, сделать искусственное дыхание, растереть конечности водой, укутать во влажные простыни, зарыть по шею в землю или обложить все тело больного свежевырытою землей.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80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975"/>
            <a:ext cx="8915400" cy="5915025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0" y="211446"/>
            <a:ext cx="9144000" cy="1373641"/>
            <a:chOff x="0" y="5131592"/>
            <a:chExt cx="9144000" cy="1373641"/>
          </a:xfrm>
        </p:grpSpPr>
        <p:sp>
          <p:nvSpPr>
            <p:cNvPr id="4" name="Прямоугольник 3"/>
            <p:cNvSpPr/>
            <p:nvPr/>
          </p:nvSpPr>
          <p:spPr>
            <a:xfrm rot="5400000">
              <a:off x="4132039" y="1191075"/>
              <a:ext cx="879922" cy="9144000"/>
            </a:xfrm>
            <a:prstGeom prst="rect">
              <a:avLst/>
            </a:prstGeom>
            <a:gradFill>
              <a:gsLst>
                <a:gs pos="0">
                  <a:schemeClr val="accent4">
                    <a:satMod val="103000"/>
                    <a:tint val="94000"/>
                    <a:lumMod val="87000"/>
                    <a:lumOff val="13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</a:gradFill>
            <a:ln>
              <a:noFill/>
            </a:ln>
            <a:effectLst>
              <a:glow rad="127000">
                <a:schemeClr val="bg1">
                  <a:alpha val="24000"/>
                </a:schemeClr>
              </a:glow>
              <a:softEdge rad="0"/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907" y="5131592"/>
              <a:ext cx="1254078" cy="1373641"/>
            </a:xfrm>
            <a:prstGeom prst="rect">
              <a:avLst/>
            </a:prstGeom>
          </p:spPr>
        </p:pic>
      </p:grpSp>
      <p:sp>
        <p:nvSpPr>
          <p:cNvPr id="5" name="Прямоугольник 4"/>
          <p:cNvSpPr/>
          <p:nvPr/>
        </p:nvSpPr>
        <p:spPr>
          <a:xfrm>
            <a:off x="3147840" y="1897039"/>
            <a:ext cx="3316406" cy="2893325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19943" y="513545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 при ударе молнии </a:t>
            </a:r>
            <a:endParaRPr lang="ru-RU" sz="3600" b="1" i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78" name="Picture 2" descr="C:\Users\Dell\Desktop\для игры\загруженное (1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994" y="2202763"/>
            <a:ext cx="1696587" cy="19591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40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774"/>
            <a:ext cx="8915400" cy="5915025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0" y="211446"/>
            <a:ext cx="9144000" cy="1373641"/>
            <a:chOff x="0" y="5131592"/>
            <a:chExt cx="9144000" cy="1373641"/>
          </a:xfrm>
        </p:grpSpPr>
        <p:sp>
          <p:nvSpPr>
            <p:cNvPr id="4" name="Прямоугольник 3"/>
            <p:cNvSpPr/>
            <p:nvPr/>
          </p:nvSpPr>
          <p:spPr>
            <a:xfrm rot="5400000">
              <a:off x="4032914" y="1242078"/>
              <a:ext cx="1078172" cy="9144000"/>
            </a:xfrm>
            <a:prstGeom prst="rect">
              <a:avLst/>
            </a:prstGeom>
            <a:gradFill>
              <a:gsLst>
                <a:gs pos="0">
                  <a:schemeClr val="accent4">
                    <a:satMod val="103000"/>
                    <a:tint val="94000"/>
                    <a:lumMod val="87000"/>
                    <a:lumOff val="13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</a:gradFill>
            <a:ln>
              <a:noFill/>
            </a:ln>
            <a:effectLst>
              <a:glow rad="127000">
                <a:schemeClr val="bg1">
                  <a:alpha val="24000"/>
                </a:schemeClr>
              </a:glow>
              <a:softEdge rad="0"/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907" y="5131592"/>
              <a:ext cx="1254078" cy="1373641"/>
            </a:xfrm>
            <a:prstGeom prst="rect">
              <a:avLst/>
            </a:prstGeom>
          </p:spPr>
        </p:pic>
      </p:grpSp>
      <p:sp>
        <p:nvSpPr>
          <p:cNvPr id="5" name="Прямоугольник 4"/>
          <p:cNvSpPr/>
          <p:nvPr/>
        </p:nvSpPr>
        <p:spPr>
          <a:xfrm>
            <a:off x="1719943" y="2077572"/>
            <a:ext cx="6605191" cy="4154984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19943" y="354842"/>
            <a:ext cx="617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каких случаях нужно оказать именно этот вид первой помощи?</a:t>
            </a:r>
            <a:endParaRPr lang="ru-RU" sz="2800" b="1" i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6013" y="2077572"/>
            <a:ext cx="635725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Больного срочно вынести на свежий воздух, лучше всего на сквозняк, живо раздеть, положить горизонтально, немного приподняв голову, опрыскать холодной водой голову и грудь, в тяжелых случаях сделать искусственное дыхание, одновременно растирая тело и конечности спиртом, водкой или уксусом. При спасении пострадавшего в помещение, где он находится, входить с большими мерами предосторожности.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80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975"/>
            <a:ext cx="8915400" cy="5915025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0" y="211446"/>
            <a:ext cx="9144000" cy="1502428"/>
            <a:chOff x="0" y="5131592"/>
            <a:chExt cx="9144000" cy="1502428"/>
          </a:xfrm>
        </p:grpSpPr>
        <p:sp>
          <p:nvSpPr>
            <p:cNvPr id="4" name="Прямоугольник 3"/>
            <p:cNvSpPr/>
            <p:nvPr/>
          </p:nvSpPr>
          <p:spPr>
            <a:xfrm rot="5400000">
              <a:off x="3916547" y="1406567"/>
              <a:ext cx="1310906" cy="9144000"/>
            </a:xfrm>
            <a:prstGeom prst="rect">
              <a:avLst/>
            </a:prstGeom>
            <a:gradFill>
              <a:gsLst>
                <a:gs pos="0">
                  <a:schemeClr val="accent4">
                    <a:satMod val="103000"/>
                    <a:tint val="94000"/>
                    <a:lumMod val="87000"/>
                    <a:lumOff val="13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</a:gradFill>
            <a:ln>
              <a:noFill/>
            </a:ln>
            <a:effectLst>
              <a:glow rad="127000">
                <a:schemeClr val="bg1">
                  <a:alpha val="24000"/>
                </a:schemeClr>
              </a:glow>
              <a:softEdge rad="0"/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907" y="5131592"/>
              <a:ext cx="1254078" cy="1373641"/>
            </a:xfrm>
            <a:prstGeom prst="rect">
              <a:avLst/>
            </a:prstGeom>
          </p:spPr>
        </p:pic>
      </p:grpSp>
      <p:sp>
        <p:nvSpPr>
          <p:cNvPr id="5" name="Прямоугольник 4"/>
          <p:cNvSpPr/>
          <p:nvPr/>
        </p:nvSpPr>
        <p:spPr>
          <a:xfrm>
            <a:off x="2866030" y="2238233"/>
            <a:ext cx="3613895" cy="3507473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19943" y="513545"/>
            <a:ext cx="617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 при отравлении угарным газом</a:t>
            </a:r>
            <a:endParaRPr lang="ru-RU" sz="3600" b="1" i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2" name="Picture 2" descr="C:\Users\Dell\Desktop\для игры\загруженное (1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883" y="2484529"/>
            <a:ext cx="1720786" cy="259741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40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975"/>
            <a:ext cx="8915400" cy="5915025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0" y="211446"/>
            <a:ext cx="9144000" cy="1373641"/>
            <a:chOff x="0" y="5131592"/>
            <a:chExt cx="9144000" cy="1373641"/>
          </a:xfrm>
        </p:grpSpPr>
        <p:sp>
          <p:nvSpPr>
            <p:cNvPr id="4" name="Прямоугольник 3"/>
            <p:cNvSpPr/>
            <p:nvPr/>
          </p:nvSpPr>
          <p:spPr>
            <a:xfrm rot="5400000">
              <a:off x="4076700" y="1356991"/>
              <a:ext cx="990600" cy="9144000"/>
            </a:xfrm>
            <a:prstGeom prst="rect">
              <a:avLst/>
            </a:prstGeom>
            <a:gradFill>
              <a:gsLst>
                <a:gs pos="0">
                  <a:schemeClr val="accent4">
                    <a:satMod val="103000"/>
                    <a:tint val="94000"/>
                    <a:lumMod val="87000"/>
                    <a:lumOff val="13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</a:gradFill>
            <a:ln>
              <a:noFill/>
            </a:ln>
            <a:effectLst>
              <a:glow rad="127000">
                <a:schemeClr val="bg1">
                  <a:alpha val="24000"/>
                </a:schemeClr>
              </a:glow>
              <a:softEdge rad="0"/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907" y="5131592"/>
              <a:ext cx="1254078" cy="1373641"/>
            </a:xfrm>
            <a:prstGeom prst="rect">
              <a:avLst/>
            </a:prstGeom>
          </p:spPr>
        </p:pic>
      </p:grpSp>
      <p:sp>
        <p:nvSpPr>
          <p:cNvPr id="5" name="Прямоугольник 4"/>
          <p:cNvSpPr/>
          <p:nvPr/>
        </p:nvSpPr>
        <p:spPr>
          <a:xfrm>
            <a:off x="1447800" y="1752600"/>
            <a:ext cx="7173685" cy="4709286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19943" y="513545"/>
            <a:ext cx="69015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Из какой крупы готовилась знаменитая гурьевская каша?</a:t>
            </a:r>
            <a:endParaRPr lang="ru-RU" sz="2800" b="1" i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799" y="1892906"/>
            <a:ext cx="6357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Пшенная, гречневая, манная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Dell\Desktop\для игры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739" y="4500562"/>
            <a:ext cx="2619375" cy="17430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ell\Desktop\для игры\загруженное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48" y="2581275"/>
            <a:ext cx="2133602" cy="160020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ell\Desktop\для игры\загруженное (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042" y="2600325"/>
            <a:ext cx="2368014" cy="150691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4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8086" y="0"/>
            <a:ext cx="990600" cy="6858000"/>
          </a:xfrm>
          <a:prstGeom prst="rect">
            <a:avLst/>
          </a:prstGeom>
          <a:gradFill>
            <a:gsLst>
              <a:gs pos="0">
                <a:schemeClr val="accent4">
                  <a:satMod val="103000"/>
                  <a:tint val="94000"/>
                  <a:lumMod val="87000"/>
                  <a:lumOff val="13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</a:gradFill>
          <a:ln>
            <a:noFill/>
          </a:ln>
          <a:effectLst>
            <a:glow rad="127000">
              <a:schemeClr val="bg1">
                <a:alpha val="24000"/>
              </a:schemeClr>
            </a:glow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660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729551" y="2076450"/>
            <a:ext cx="5581936" cy="3955860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870902" y="2111435"/>
            <a:ext cx="6547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Сад и огород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E:\картинки!!!\картинки Женя\img\C26-32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781" y="2333682"/>
            <a:ext cx="1755112" cy="344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82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975"/>
            <a:ext cx="8915400" cy="5915025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0" y="211446"/>
            <a:ext cx="9144000" cy="1528394"/>
            <a:chOff x="0" y="5131592"/>
            <a:chExt cx="9144000" cy="1528394"/>
          </a:xfrm>
        </p:grpSpPr>
        <p:sp>
          <p:nvSpPr>
            <p:cNvPr id="4" name="Прямоугольник 3"/>
            <p:cNvSpPr/>
            <p:nvPr/>
          </p:nvSpPr>
          <p:spPr>
            <a:xfrm rot="5400000">
              <a:off x="3879502" y="1395488"/>
              <a:ext cx="1384996" cy="9144000"/>
            </a:xfrm>
            <a:prstGeom prst="rect">
              <a:avLst/>
            </a:prstGeom>
            <a:gradFill>
              <a:gsLst>
                <a:gs pos="0">
                  <a:schemeClr val="accent4">
                    <a:satMod val="103000"/>
                    <a:tint val="94000"/>
                    <a:lumMod val="87000"/>
                    <a:lumOff val="13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</a:gradFill>
            <a:ln>
              <a:noFill/>
            </a:ln>
            <a:effectLst>
              <a:glow rad="127000">
                <a:schemeClr val="bg1">
                  <a:alpha val="24000"/>
                </a:schemeClr>
              </a:glow>
              <a:softEdge rad="0"/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907" y="5131592"/>
              <a:ext cx="1254078" cy="1373641"/>
            </a:xfrm>
            <a:prstGeom prst="rect">
              <a:avLst/>
            </a:prstGeom>
          </p:spPr>
        </p:pic>
      </p:grpSp>
      <p:sp>
        <p:nvSpPr>
          <p:cNvPr id="5" name="Прямоугольник 4"/>
          <p:cNvSpPr/>
          <p:nvPr/>
        </p:nvSpPr>
        <p:spPr>
          <a:xfrm>
            <a:off x="600502" y="2077572"/>
            <a:ext cx="8184757" cy="4186750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19943" y="354842"/>
            <a:ext cx="6172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растения можно посадить в тени, а каким обязательно нужно солнечное место?</a:t>
            </a:r>
            <a:endParaRPr lang="ru-RU" sz="2800" b="1" i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27414" y="2077572"/>
            <a:ext cx="6357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Укроп, огурцы, щавель, помидоры, капуста, петрушка, баклажаны, кабачки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Dell\Desktop\для игры\загруженное (16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57" y="2316383"/>
            <a:ext cx="948911" cy="15841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ell\Desktop\для игры\images (16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873" y="3345084"/>
            <a:ext cx="1470431" cy="195303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ell\Desktop\для игры\images (17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971" y="2981178"/>
            <a:ext cx="1662713" cy="142742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Dell\Desktop\для игры\images (18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986" y="2944670"/>
            <a:ext cx="1602006" cy="137693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Dell\Desktop\для игры\images (19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687" y="4614198"/>
            <a:ext cx="2088605" cy="13898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Dell\Desktop\для игры\images (20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617986"/>
            <a:ext cx="1038225" cy="13860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Dell\Desktop\для игры\images (21)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152" y="2961972"/>
            <a:ext cx="949190" cy="126721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Dell\Desktop\для игры\images (22)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59" y="4408756"/>
            <a:ext cx="2041985" cy="152951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53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975"/>
            <a:ext cx="8915400" cy="5915025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0" y="211446"/>
            <a:ext cx="9144000" cy="1617353"/>
            <a:chOff x="0" y="5131592"/>
            <a:chExt cx="9144000" cy="1617353"/>
          </a:xfrm>
        </p:grpSpPr>
        <p:sp>
          <p:nvSpPr>
            <p:cNvPr id="4" name="Прямоугольник 3"/>
            <p:cNvSpPr/>
            <p:nvPr/>
          </p:nvSpPr>
          <p:spPr>
            <a:xfrm rot="5400000">
              <a:off x="3859083" y="1464029"/>
              <a:ext cx="1425833" cy="9144000"/>
            </a:xfrm>
            <a:prstGeom prst="rect">
              <a:avLst/>
            </a:prstGeom>
            <a:gradFill>
              <a:gsLst>
                <a:gs pos="0">
                  <a:schemeClr val="accent4">
                    <a:satMod val="103000"/>
                    <a:tint val="94000"/>
                    <a:lumMod val="87000"/>
                    <a:lumOff val="13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</a:gradFill>
            <a:ln>
              <a:noFill/>
            </a:ln>
            <a:effectLst>
              <a:glow rad="127000">
                <a:schemeClr val="bg1">
                  <a:alpha val="24000"/>
                </a:schemeClr>
              </a:glow>
              <a:softEdge rad="0"/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907" y="5131592"/>
              <a:ext cx="1254078" cy="1373641"/>
            </a:xfrm>
            <a:prstGeom prst="rect">
              <a:avLst/>
            </a:prstGeom>
          </p:spPr>
        </p:pic>
      </p:grpSp>
      <p:sp>
        <p:nvSpPr>
          <p:cNvPr id="5" name="Прямоугольник 4"/>
          <p:cNvSpPr/>
          <p:nvPr/>
        </p:nvSpPr>
        <p:spPr>
          <a:xfrm>
            <a:off x="1910687" y="2115403"/>
            <a:ext cx="6073253" cy="2893325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19942" y="513545"/>
            <a:ext cx="69873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  </a:t>
            </a:r>
            <a:r>
              <a:rPr lang="ru-RU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хорошо растет в тени только зелень – укроп, щавель, петрушка </a:t>
            </a:r>
            <a:endParaRPr lang="ru-RU" sz="2800" b="1" i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 descr="C:\Users\Dell\Desktop\для игры\загруженное (16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629" y="2538671"/>
            <a:ext cx="1196625" cy="171731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C:\Users\Dell\Desktop\для игры\images (20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119" y="2483138"/>
            <a:ext cx="1269741" cy="169517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Dell\Desktop\для игры\images (17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031" y="2538671"/>
            <a:ext cx="1978563" cy="169857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82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975"/>
            <a:ext cx="8915400" cy="5915025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0" y="211446"/>
            <a:ext cx="9144000" cy="1373641"/>
            <a:chOff x="0" y="5131592"/>
            <a:chExt cx="9144000" cy="1373641"/>
          </a:xfrm>
        </p:grpSpPr>
        <p:sp>
          <p:nvSpPr>
            <p:cNvPr id="4" name="Прямоугольник 3"/>
            <p:cNvSpPr/>
            <p:nvPr/>
          </p:nvSpPr>
          <p:spPr>
            <a:xfrm rot="5400000">
              <a:off x="4005618" y="1269373"/>
              <a:ext cx="1132764" cy="9144000"/>
            </a:xfrm>
            <a:prstGeom prst="rect">
              <a:avLst/>
            </a:prstGeom>
            <a:gradFill>
              <a:gsLst>
                <a:gs pos="0">
                  <a:schemeClr val="accent4">
                    <a:satMod val="103000"/>
                    <a:tint val="94000"/>
                    <a:lumMod val="87000"/>
                    <a:lumOff val="13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</a:gradFill>
            <a:ln>
              <a:noFill/>
            </a:ln>
            <a:effectLst>
              <a:glow rad="127000">
                <a:schemeClr val="bg1">
                  <a:alpha val="24000"/>
                </a:schemeClr>
              </a:glow>
              <a:softEdge rad="0"/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907" y="5131592"/>
              <a:ext cx="1254078" cy="1373641"/>
            </a:xfrm>
            <a:prstGeom prst="rect">
              <a:avLst/>
            </a:prstGeom>
          </p:spPr>
        </p:pic>
      </p:grpSp>
      <p:sp>
        <p:nvSpPr>
          <p:cNvPr id="5" name="Прямоугольник 4"/>
          <p:cNvSpPr/>
          <p:nvPr/>
        </p:nvSpPr>
        <p:spPr>
          <a:xfrm>
            <a:off x="600502" y="2077572"/>
            <a:ext cx="8184757" cy="4186750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283330" y="421212"/>
            <a:ext cx="617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овощи нельзя сажать в землю после картофеля и почему?</a:t>
            </a:r>
            <a:endParaRPr lang="ru-RU" sz="2800" b="1" i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27414" y="2077572"/>
            <a:ext cx="6357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Баклажаны, огурцы, кабачки, тыква, помидоры, капуста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C:\Users\Dell\Desktop\для игры\images (16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535" y="3194430"/>
            <a:ext cx="1470431" cy="195303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Dell\Desktop\для игры\images (18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150" y="3067530"/>
            <a:ext cx="1602006" cy="137693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Dell\Desktop\для игры\images (19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513" y="4614198"/>
            <a:ext cx="2088605" cy="13898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Dell\Desktop\для игры\images (21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45" y="2367415"/>
            <a:ext cx="1155809" cy="154306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Dell\Desktop\для игры\images (22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59" y="4408756"/>
            <a:ext cx="2041985" cy="152951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Dell\Desktop\для игры\images (23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520" y="2639968"/>
            <a:ext cx="2028388" cy="16752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86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975"/>
            <a:ext cx="8915400" cy="5915025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0" y="211446"/>
            <a:ext cx="9144000" cy="2671979"/>
            <a:chOff x="0" y="5131592"/>
            <a:chExt cx="9144000" cy="2671979"/>
          </a:xfrm>
        </p:grpSpPr>
        <p:sp>
          <p:nvSpPr>
            <p:cNvPr id="4" name="Прямоугольник 3"/>
            <p:cNvSpPr/>
            <p:nvPr/>
          </p:nvSpPr>
          <p:spPr>
            <a:xfrm rot="5400000">
              <a:off x="3387060" y="2046631"/>
              <a:ext cx="2369880" cy="9144000"/>
            </a:xfrm>
            <a:prstGeom prst="rect">
              <a:avLst/>
            </a:prstGeom>
            <a:gradFill>
              <a:gsLst>
                <a:gs pos="0">
                  <a:schemeClr val="accent4">
                    <a:satMod val="103000"/>
                    <a:tint val="94000"/>
                    <a:lumMod val="87000"/>
                    <a:lumOff val="13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</a:gradFill>
            <a:ln>
              <a:noFill/>
            </a:ln>
            <a:effectLst>
              <a:glow rad="127000">
                <a:schemeClr val="bg1">
                  <a:alpha val="24000"/>
                </a:schemeClr>
              </a:glow>
              <a:softEdge rad="0"/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907" y="5131592"/>
              <a:ext cx="1254078" cy="1373641"/>
            </a:xfrm>
            <a:prstGeom prst="rect">
              <a:avLst/>
            </a:prstGeom>
          </p:spPr>
        </p:pic>
      </p:grpSp>
      <p:sp>
        <p:nvSpPr>
          <p:cNvPr id="5" name="Прямоугольник 4"/>
          <p:cNvSpPr/>
          <p:nvPr/>
        </p:nvSpPr>
        <p:spPr>
          <a:xfrm>
            <a:off x="2210937" y="3207225"/>
            <a:ext cx="5008729" cy="2552130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19942" y="513545"/>
            <a:ext cx="698732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  </a:t>
            </a:r>
            <a:r>
              <a:rPr lang="ru-RU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баклажаны и помидоры, потому что они, как и картошка, относятся к тому же виду пасленовых и поэтому поражаются теми же болезнями и вредителями. </a:t>
            </a:r>
            <a:endParaRPr lang="ru-RU" sz="2800" b="1" i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8" descr="C:\Users\Dell\Desktop\для игры\images (2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279" y="3418293"/>
            <a:ext cx="1587421" cy="18186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Dell\Desktop\для игры\images (18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015" y="3448449"/>
            <a:ext cx="1910597" cy="164216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96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975"/>
            <a:ext cx="8915400" cy="5915025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0" y="211446"/>
            <a:ext cx="9144000" cy="1528394"/>
            <a:chOff x="0" y="5131592"/>
            <a:chExt cx="9144000" cy="1528394"/>
          </a:xfrm>
        </p:grpSpPr>
        <p:sp>
          <p:nvSpPr>
            <p:cNvPr id="4" name="Прямоугольник 3"/>
            <p:cNvSpPr/>
            <p:nvPr/>
          </p:nvSpPr>
          <p:spPr>
            <a:xfrm rot="5400000">
              <a:off x="3879502" y="1395488"/>
              <a:ext cx="1384996" cy="9144000"/>
            </a:xfrm>
            <a:prstGeom prst="rect">
              <a:avLst/>
            </a:prstGeom>
            <a:gradFill>
              <a:gsLst>
                <a:gs pos="0">
                  <a:schemeClr val="accent4">
                    <a:satMod val="103000"/>
                    <a:tint val="94000"/>
                    <a:lumMod val="87000"/>
                    <a:lumOff val="13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</a:gradFill>
            <a:ln>
              <a:noFill/>
            </a:ln>
            <a:effectLst>
              <a:glow rad="127000">
                <a:schemeClr val="bg1">
                  <a:alpha val="24000"/>
                </a:schemeClr>
              </a:glow>
              <a:softEdge rad="0"/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907" y="5131592"/>
              <a:ext cx="1254078" cy="1373641"/>
            </a:xfrm>
            <a:prstGeom prst="rect">
              <a:avLst/>
            </a:prstGeom>
          </p:spPr>
        </p:pic>
      </p:grpSp>
      <p:sp>
        <p:nvSpPr>
          <p:cNvPr id="5" name="Прямоугольник 4"/>
          <p:cNvSpPr/>
          <p:nvPr/>
        </p:nvSpPr>
        <p:spPr>
          <a:xfrm>
            <a:off x="600502" y="2077572"/>
            <a:ext cx="8184757" cy="4186750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19942" y="354842"/>
            <a:ext cx="70653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садовые растения нужно обязательно поливать каждый день, если стоит в меру жаркая погода?</a:t>
            </a:r>
            <a:endParaRPr lang="ru-RU" sz="2800" b="1" i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8177" y="2077572"/>
            <a:ext cx="7791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гурцы, картофель, помидоры, петрушка, свекла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C:\Users\Dell\Desktop\для игры\images (16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77" y="2673380"/>
            <a:ext cx="1563044" cy="207604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Dell\Desktop\для игры\images (18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100" y="2781227"/>
            <a:ext cx="1783677" cy="153307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Dell\Desktop\для игры\images (24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320" y="2944670"/>
            <a:ext cx="2049680" cy="136396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ell\Desktop\для игры\images (20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452" y="2741896"/>
            <a:ext cx="1428072" cy="19065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нгш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5" y="4579930"/>
            <a:ext cx="1962150" cy="14287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30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975"/>
            <a:ext cx="8915400" cy="5915025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0" y="211446"/>
            <a:ext cx="9144000" cy="1617353"/>
            <a:chOff x="0" y="5131592"/>
            <a:chExt cx="9144000" cy="1617353"/>
          </a:xfrm>
        </p:grpSpPr>
        <p:sp>
          <p:nvSpPr>
            <p:cNvPr id="4" name="Прямоугольник 3"/>
            <p:cNvSpPr/>
            <p:nvPr/>
          </p:nvSpPr>
          <p:spPr>
            <a:xfrm rot="5400000">
              <a:off x="3859083" y="1464029"/>
              <a:ext cx="1425833" cy="9144000"/>
            </a:xfrm>
            <a:prstGeom prst="rect">
              <a:avLst/>
            </a:prstGeom>
            <a:gradFill>
              <a:gsLst>
                <a:gs pos="0">
                  <a:schemeClr val="accent4">
                    <a:satMod val="103000"/>
                    <a:tint val="94000"/>
                    <a:lumMod val="87000"/>
                    <a:lumOff val="13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</a:gradFill>
            <a:ln>
              <a:noFill/>
            </a:ln>
            <a:effectLst>
              <a:glow rad="127000">
                <a:schemeClr val="bg1">
                  <a:alpha val="24000"/>
                </a:schemeClr>
              </a:glow>
              <a:softEdge rad="0"/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907" y="5131592"/>
              <a:ext cx="1254078" cy="1373641"/>
            </a:xfrm>
            <a:prstGeom prst="rect">
              <a:avLst/>
            </a:prstGeom>
          </p:spPr>
        </p:pic>
      </p:grpSp>
      <p:sp>
        <p:nvSpPr>
          <p:cNvPr id="5" name="Прямоугольник 4"/>
          <p:cNvSpPr/>
          <p:nvPr/>
        </p:nvSpPr>
        <p:spPr>
          <a:xfrm>
            <a:off x="2784143" y="2115403"/>
            <a:ext cx="4585648" cy="3138985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19942" y="513545"/>
            <a:ext cx="69873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  </a:t>
            </a:r>
            <a:r>
              <a:rPr lang="ru-RU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огурцы и петрушка требуют каждодневного полива </a:t>
            </a:r>
            <a:endParaRPr lang="ru-RU" sz="2800" b="1" i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7" descr="C:\Users\Dell\Desktop\для игры\images (20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662" y="2428546"/>
            <a:ext cx="1576421" cy="21046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Dell\Desktop\для игры\images (16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838" y="2428546"/>
            <a:ext cx="1658474" cy="22027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12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314" y="0"/>
            <a:ext cx="990600" cy="6858000"/>
          </a:xfrm>
          <a:prstGeom prst="rect">
            <a:avLst/>
          </a:prstGeom>
          <a:gradFill>
            <a:gsLst>
              <a:gs pos="0">
                <a:schemeClr val="accent4">
                  <a:satMod val="103000"/>
                  <a:tint val="94000"/>
                  <a:lumMod val="87000"/>
                  <a:lumOff val="13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</a:gradFill>
          <a:ln>
            <a:noFill/>
          </a:ln>
          <a:effectLst>
            <a:glow rad="127000">
              <a:schemeClr val="bg1">
                <a:alpha val="24000"/>
              </a:schemeClr>
            </a:glow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7258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2" y="1626031"/>
            <a:ext cx="2833278" cy="44631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14" y="1362939"/>
            <a:ext cx="8088086" cy="53661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14686" y="293992"/>
            <a:ext cx="617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Подводим итоги</a:t>
            </a:r>
            <a:endParaRPr lang="ru-RU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3643" y="2725878"/>
            <a:ext cx="7456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всем за игру!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414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975"/>
            <a:ext cx="8915400" cy="5915025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0" y="211446"/>
            <a:ext cx="9144000" cy="1373641"/>
            <a:chOff x="0" y="5131592"/>
            <a:chExt cx="9144000" cy="1373641"/>
          </a:xfrm>
        </p:grpSpPr>
        <p:sp>
          <p:nvSpPr>
            <p:cNvPr id="4" name="Прямоугольник 3"/>
            <p:cNvSpPr/>
            <p:nvPr/>
          </p:nvSpPr>
          <p:spPr>
            <a:xfrm rot="5400000">
              <a:off x="4076700" y="1246413"/>
              <a:ext cx="990600" cy="9144000"/>
            </a:xfrm>
            <a:prstGeom prst="rect">
              <a:avLst/>
            </a:prstGeom>
            <a:gradFill>
              <a:gsLst>
                <a:gs pos="0">
                  <a:schemeClr val="accent4">
                    <a:satMod val="103000"/>
                    <a:tint val="94000"/>
                    <a:lumMod val="87000"/>
                    <a:lumOff val="13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</a:gradFill>
            <a:ln>
              <a:noFill/>
            </a:ln>
            <a:effectLst>
              <a:glow rad="127000">
                <a:schemeClr val="bg1">
                  <a:alpha val="24000"/>
                </a:schemeClr>
              </a:glow>
              <a:softEdge rad="0"/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907" y="5131592"/>
              <a:ext cx="1254078" cy="1373641"/>
            </a:xfrm>
            <a:prstGeom prst="rect">
              <a:avLst/>
            </a:prstGeom>
          </p:spPr>
        </p:pic>
      </p:grpSp>
      <p:sp>
        <p:nvSpPr>
          <p:cNvPr id="5" name="Прямоугольник 4"/>
          <p:cNvSpPr/>
          <p:nvPr/>
        </p:nvSpPr>
        <p:spPr>
          <a:xfrm>
            <a:off x="2419351" y="1813684"/>
            <a:ext cx="4732564" cy="3501265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19943" y="513545"/>
            <a:ext cx="6901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   из манной крупы</a:t>
            </a:r>
            <a:endParaRPr lang="ru-RU" sz="3600" b="1" i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Dell\Desktop\для игры\загруженное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604" y="2315262"/>
            <a:ext cx="3512685" cy="223534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15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975"/>
            <a:ext cx="8915400" cy="5915025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0" y="211446"/>
            <a:ext cx="9144000" cy="1373644"/>
            <a:chOff x="0" y="5131592"/>
            <a:chExt cx="9144000" cy="1373644"/>
          </a:xfrm>
        </p:grpSpPr>
        <p:sp>
          <p:nvSpPr>
            <p:cNvPr id="4" name="Прямоугольник 3"/>
            <p:cNvSpPr/>
            <p:nvPr/>
          </p:nvSpPr>
          <p:spPr>
            <a:xfrm rot="5400000">
              <a:off x="3980939" y="1342175"/>
              <a:ext cx="1182122" cy="9144000"/>
            </a:xfrm>
            <a:prstGeom prst="rect">
              <a:avLst/>
            </a:prstGeom>
            <a:gradFill>
              <a:gsLst>
                <a:gs pos="0">
                  <a:schemeClr val="accent4">
                    <a:satMod val="103000"/>
                    <a:tint val="94000"/>
                    <a:lumMod val="87000"/>
                    <a:lumOff val="13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</a:gradFill>
            <a:ln>
              <a:noFill/>
            </a:ln>
            <a:effectLst>
              <a:glow rad="127000">
                <a:schemeClr val="bg1">
                  <a:alpha val="24000"/>
                </a:schemeClr>
              </a:glow>
              <a:softEdge rad="0"/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907" y="5131592"/>
              <a:ext cx="1254078" cy="1373641"/>
            </a:xfrm>
            <a:prstGeom prst="rect">
              <a:avLst/>
            </a:prstGeom>
          </p:spPr>
        </p:pic>
      </p:grpSp>
      <p:sp>
        <p:nvSpPr>
          <p:cNvPr id="5" name="Прямоугольник 4"/>
          <p:cNvSpPr/>
          <p:nvPr/>
        </p:nvSpPr>
        <p:spPr>
          <a:xfrm>
            <a:off x="1447798" y="1856096"/>
            <a:ext cx="7173685" cy="4616665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19943" y="513546"/>
            <a:ext cx="69015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Выберите овощ, которого не могло быть в старорусских допетровских щах. </a:t>
            </a:r>
            <a:endParaRPr lang="ru-RU" sz="2800" b="1" i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10359" y="1888775"/>
            <a:ext cx="6357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Капуста, репа, картофель, лук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Dell\Desktop\для игры\images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943" y="2644020"/>
            <a:ext cx="2115078" cy="153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ell\Desktop\для игры\загруженное (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240" y="4117649"/>
            <a:ext cx="1536474" cy="2048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Dell\Desktop\для игры\images (2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351" y="2480984"/>
            <a:ext cx="2187622" cy="168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Dell\Desktop\для игры\images (3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773" y="4174247"/>
            <a:ext cx="1904689" cy="203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56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975"/>
            <a:ext cx="8915400" cy="5915025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0" y="211446"/>
            <a:ext cx="9144000" cy="1373641"/>
            <a:chOff x="0" y="5131592"/>
            <a:chExt cx="9144000" cy="1373641"/>
          </a:xfrm>
        </p:grpSpPr>
        <p:sp>
          <p:nvSpPr>
            <p:cNvPr id="4" name="Прямоугольник 3"/>
            <p:cNvSpPr/>
            <p:nvPr/>
          </p:nvSpPr>
          <p:spPr>
            <a:xfrm rot="5400000">
              <a:off x="4076700" y="1246413"/>
              <a:ext cx="990600" cy="9144000"/>
            </a:xfrm>
            <a:prstGeom prst="rect">
              <a:avLst/>
            </a:prstGeom>
            <a:gradFill>
              <a:gsLst>
                <a:gs pos="0">
                  <a:schemeClr val="accent4">
                    <a:satMod val="103000"/>
                    <a:tint val="94000"/>
                    <a:lumMod val="87000"/>
                    <a:lumOff val="13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</a:gradFill>
            <a:ln>
              <a:noFill/>
            </a:ln>
            <a:effectLst>
              <a:glow rad="127000">
                <a:schemeClr val="bg1">
                  <a:alpha val="24000"/>
                </a:schemeClr>
              </a:glow>
              <a:softEdge rad="0"/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907" y="5131592"/>
              <a:ext cx="1254078" cy="1373641"/>
            </a:xfrm>
            <a:prstGeom prst="rect">
              <a:avLst/>
            </a:prstGeom>
          </p:spPr>
        </p:pic>
      </p:grpSp>
      <p:sp>
        <p:nvSpPr>
          <p:cNvPr id="5" name="Прямоугольник 4"/>
          <p:cNvSpPr/>
          <p:nvPr/>
        </p:nvSpPr>
        <p:spPr>
          <a:xfrm>
            <a:off x="2525973" y="1762509"/>
            <a:ext cx="4325203" cy="2932322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19943" y="513545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 картофель</a:t>
            </a:r>
            <a:endParaRPr lang="ru-RU" sz="3600" b="1" i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4" descr="C:\Users\Dell\Desktop\для игры\images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194" y="2095325"/>
            <a:ext cx="2962946" cy="228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3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975"/>
            <a:ext cx="8915400" cy="5915025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0" y="211446"/>
            <a:ext cx="9144000" cy="1373641"/>
            <a:chOff x="0" y="5131592"/>
            <a:chExt cx="9144000" cy="1373641"/>
          </a:xfrm>
        </p:grpSpPr>
        <p:sp>
          <p:nvSpPr>
            <p:cNvPr id="4" name="Прямоугольник 3"/>
            <p:cNvSpPr/>
            <p:nvPr/>
          </p:nvSpPr>
          <p:spPr>
            <a:xfrm rot="5400000">
              <a:off x="4193453" y="1129660"/>
              <a:ext cx="757093" cy="9144000"/>
            </a:xfrm>
            <a:prstGeom prst="rect">
              <a:avLst/>
            </a:prstGeom>
            <a:gradFill>
              <a:gsLst>
                <a:gs pos="0">
                  <a:schemeClr val="accent4">
                    <a:satMod val="103000"/>
                    <a:tint val="94000"/>
                    <a:lumMod val="87000"/>
                    <a:lumOff val="13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</a:gradFill>
            <a:ln>
              <a:noFill/>
            </a:ln>
            <a:effectLst>
              <a:glow rad="127000">
                <a:schemeClr val="bg1">
                  <a:alpha val="24000"/>
                </a:schemeClr>
              </a:glow>
              <a:softEdge rad="0"/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907" y="5131592"/>
              <a:ext cx="1254078" cy="1373641"/>
            </a:xfrm>
            <a:prstGeom prst="rect">
              <a:avLst/>
            </a:prstGeom>
          </p:spPr>
        </p:pic>
      </p:grpSp>
      <p:sp>
        <p:nvSpPr>
          <p:cNvPr id="5" name="Прямоугольник 4"/>
          <p:cNvSpPr/>
          <p:nvPr/>
        </p:nvSpPr>
        <p:spPr>
          <a:xfrm>
            <a:off x="1420585" y="1379227"/>
            <a:ext cx="7173685" cy="5042519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19943" y="513545"/>
            <a:ext cx="6901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какой крупы на Руси не пекли блины?</a:t>
            </a:r>
            <a:endParaRPr lang="ru-RU" sz="2800" b="1" i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798" y="1585087"/>
            <a:ext cx="6357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Гречневой, ржаной, пшеничной, рисовой, манной, пшенной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Users\Dell\Desktop\для игры\images (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8" y="2581565"/>
            <a:ext cx="1743421" cy="135371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Dell\Desktop\для игры\images (5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917" y="4409080"/>
            <a:ext cx="1406977" cy="140697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Dell\Desktop\для игры\images (6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244" y="2590800"/>
            <a:ext cx="1608365" cy="133524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Dell\Desktop\для игры\загруженное (3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250" y="2593208"/>
            <a:ext cx="1738805" cy="130727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Dell\Desktop\для игры\i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714" y="4387307"/>
            <a:ext cx="2286000" cy="14287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74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975"/>
            <a:ext cx="8915400" cy="5915025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0" y="211446"/>
            <a:ext cx="9144000" cy="1373641"/>
            <a:chOff x="0" y="5131592"/>
            <a:chExt cx="9144000" cy="1373641"/>
          </a:xfrm>
        </p:grpSpPr>
        <p:sp>
          <p:nvSpPr>
            <p:cNvPr id="4" name="Прямоугольник 3"/>
            <p:cNvSpPr/>
            <p:nvPr/>
          </p:nvSpPr>
          <p:spPr>
            <a:xfrm rot="5400000">
              <a:off x="4076700" y="1246413"/>
              <a:ext cx="990600" cy="9144000"/>
            </a:xfrm>
            <a:prstGeom prst="rect">
              <a:avLst/>
            </a:prstGeom>
            <a:gradFill>
              <a:gsLst>
                <a:gs pos="0">
                  <a:schemeClr val="accent4">
                    <a:satMod val="103000"/>
                    <a:tint val="94000"/>
                    <a:lumMod val="87000"/>
                    <a:lumOff val="13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</a:gradFill>
            <a:ln>
              <a:noFill/>
            </a:ln>
            <a:effectLst>
              <a:glow rad="127000">
                <a:schemeClr val="bg1">
                  <a:alpha val="24000"/>
                </a:schemeClr>
              </a:glow>
              <a:softEdge rad="0"/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907" y="5131592"/>
              <a:ext cx="1254078" cy="1373641"/>
            </a:xfrm>
            <a:prstGeom prst="rect">
              <a:avLst/>
            </a:prstGeom>
          </p:spPr>
        </p:pic>
      </p:grpSp>
      <p:sp>
        <p:nvSpPr>
          <p:cNvPr id="5" name="Прямоугольник 4"/>
          <p:cNvSpPr/>
          <p:nvPr/>
        </p:nvSpPr>
        <p:spPr>
          <a:xfrm>
            <a:off x="2961564" y="1926281"/>
            <a:ext cx="3558165" cy="2577480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965277" y="513545"/>
            <a:ext cx="6220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 из рисовой крупы</a:t>
            </a:r>
            <a:endParaRPr lang="ru-RU" sz="3600" b="1" i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Users\Dell\Desktop\для игры\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40" y="2229882"/>
            <a:ext cx="2801011" cy="175063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90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8086" y="0"/>
            <a:ext cx="990600" cy="6858000"/>
          </a:xfrm>
          <a:prstGeom prst="rect">
            <a:avLst/>
          </a:prstGeom>
          <a:gradFill>
            <a:gsLst>
              <a:gs pos="0">
                <a:schemeClr val="accent4">
                  <a:satMod val="103000"/>
                  <a:tint val="94000"/>
                  <a:lumMod val="87000"/>
                  <a:lumOff val="13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</a:gradFill>
          <a:ln>
            <a:noFill/>
          </a:ln>
          <a:effectLst>
            <a:glow rad="127000">
              <a:schemeClr val="bg1">
                <a:alpha val="24000"/>
              </a:schemeClr>
            </a:glow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660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846488" y="1722897"/>
            <a:ext cx="7056664" cy="4735053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024743" y="2076450"/>
            <a:ext cx="65477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Из истории мировой кулинарии  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E:\картинки!!!\картинки Женя\img\C40-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867" y="3112467"/>
            <a:ext cx="4439905" cy="316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52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611</Words>
  <Application>Microsoft Office PowerPoint</Application>
  <PresentationFormat>Экран (4:3)</PresentationFormat>
  <Paragraphs>56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Dell</cp:lastModifiedBy>
  <cp:revision>51</cp:revision>
  <dcterms:created xsi:type="dcterms:W3CDTF">2012-12-25T14:02:25Z</dcterms:created>
  <dcterms:modified xsi:type="dcterms:W3CDTF">2013-04-05T09:41:30Z</dcterms:modified>
</cp:coreProperties>
</file>