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736A6-7C70-44E8-B02B-B56EA9C7CFD9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D5863-461E-4220-B39D-D22CC9A92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узлы макрам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3331988" cy="338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узлы макрам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475249"/>
            <a:ext cx="3331988" cy="338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лоский узел макрам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571480"/>
            <a:ext cx="471490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узлы схемы плетени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335758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итая цепочка макрам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571480"/>
            <a:ext cx="400052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лоский узел из пучка ните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407196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макраме плоский узел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928934"/>
            <a:ext cx="421484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летение плоский узел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42852"/>
            <a:ext cx="407196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летение макрам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07249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схема соединительный узе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471490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оединительный узел макрам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00174"/>
            <a:ext cx="414340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хема двусторонняя макрам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335758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двусторонняя петля макрам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142984"/>
            <a:ext cx="414340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схема двойная петля макрам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400052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двойная петл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785794"/>
            <a:ext cx="400052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хема зигзаг макрам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57232"/>
            <a:ext cx="41434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летение макрам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00108"/>
            <a:ext cx="392909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оссвор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69748"/>
            <a:ext cx="7704856" cy="63185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RUSLAN</dc:creator>
  <cp:lastModifiedBy>Люда</cp:lastModifiedBy>
  <cp:revision>5</cp:revision>
  <dcterms:created xsi:type="dcterms:W3CDTF">2013-02-20T13:55:14Z</dcterms:created>
  <dcterms:modified xsi:type="dcterms:W3CDTF">2013-03-04T08:44:13Z</dcterms:modified>
</cp:coreProperties>
</file>