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59" r:id="rId5"/>
    <p:sldId id="261" r:id="rId6"/>
    <p:sldId id="262" r:id="rId7"/>
    <p:sldId id="266" r:id="rId8"/>
    <p:sldId id="267" r:id="rId9"/>
    <p:sldId id="278" r:id="rId10"/>
    <p:sldId id="268" r:id="rId11"/>
    <p:sldId id="258" r:id="rId12"/>
    <p:sldId id="269" r:id="rId13"/>
    <p:sldId id="270" r:id="rId14"/>
    <p:sldId id="271" r:id="rId15"/>
    <p:sldId id="272" r:id="rId16"/>
    <p:sldId id="273" r:id="rId17"/>
    <p:sldId id="274" r:id="rId18"/>
    <p:sldId id="257" r:id="rId19"/>
    <p:sldId id="275" r:id="rId20"/>
    <p:sldId id="276" r:id="rId21"/>
    <p:sldId id="277" r:id="rId22"/>
    <p:sldId id="260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E869EAC-A79C-4A4A-B130-1A97FC44A239}" type="datetimeFigureOut">
              <a:rPr lang="ru-RU" smtClean="0"/>
              <a:pPr/>
              <a:t>29.04.2014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D2B9EA9-B31A-42EA-B8DE-7249109343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stihidl.ru/files/comment/comment_1447275.jpg" TargetMode="External"/><Relationship Id="rId13" Type="http://schemas.openxmlformats.org/officeDocument/2006/relationships/hyperlink" Target="http://upload.wikimedia.org/wikipedia/ru/thumb/b/bf/KnockedoutMarkVtank.jpg/330px-KnockedoutMarkVtank.jpg" TargetMode="External"/><Relationship Id="rId3" Type="http://schemas.openxmlformats.org/officeDocument/2006/relationships/hyperlink" Target="http://cdn.dipity.com/uploads/events/eb67788a3e0a7a4d59a61fb4ef8ff48c_1M.png" TargetMode="External"/><Relationship Id="rId7" Type="http://schemas.openxmlformats.org/officeDocument/2006/relationships/hyperlink" Target="http://upload.wikimedia.org/wikipedia/commons/thumb/4/4c/Franz_ferdinand.jpg/220px-Franz_ferdinand.jpg" TargetMode="External"/><Relationship Id="rId12" Type="http://schemas.openxmlformats.org/officeDocument/2006/relationships/hyperlink" Target="http://pics2.pokazuha.ru/p442/v/w/8213574owv.jpg" TargetMode="External"/><Relationship Id="rId2" Type="http://schemas.openxmlformats.org/officeDocument/2006/relationships/hyperlink" Target="http://img577.imageshack.us/img577/8702/8713372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thumb/d/d3/Gavrilloprincip.jpg/220px-Gavrilloprincip.jpg" TargetMode="External"/><Relationship Id="rId11" Type="http://schemas.openxmlformats.org/officeDocument/2006/relationships/hyperlink" Target="http://img835.imageshack.us/img835/1019/britishtank.jpg" TargetMode="External"/><Relationship Id="rId5" Type="http://schemas.openxmlformats.org/officeDocument/2006/relationships/hyperlink" Target="http://upload.wikimedia.org/wikipedia/commons/thumb/d/d1/Gavrilo_Princip_assassinates_Franz_Ferdinand.jpg/250px-Gavrilo_Princip_assassinates_Franz_Ferdinand.jpg" TargetMode="External"/><Relationship Id="rId10" Type="http://schemas.openxmlformats.org/officeDocument/2006/relationships/hyperlink" Target="http://img543.imageshack.us/img543/426/7650e7bc4482.jpg" TargetMode="External"/><Relationship Id="rId4" Type="http://schemas.openxmlformats.org/officeDocument/2006/relationships/hyperlink" Target="http://telegrafua.com/photos/bank_18901_45965.jpg" TargetMode="External"/><Relationship Id="rId9" Type="http://schemas.openxmlformats.org/officeDocument/2006/relationships/hyperlink" Target="http://moole.ru/uploads/posts/2009-07/thumbs/1246903021_d09fd0bbd0b0d0bad0b0d182_d0bfd0bed0b4d0b2d0b8d0b3_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allmuhin.narod.ru/muhin_04_voina_i_mi/muhin_04_voina_i_mi_part2/012.jpg" TargetMode="External"/><Relationship Id="rId13" Type="http://schemas.openxmlformats.org/officeDocument/2006/relationships/hyperlink" Target="http://im5-tub-ru.yandex.net/i?id=481494306-29-72&amp;n=21" TargetMode="External"/><Relationship Id="rId18" Type="http://schemas.openxmlformats.org/officeDocument/2006/relationships/hyperlink" Target="http://ruskline.ru/images/2004/175.jpg" TargetMode="External"/><Relationship Id="rId3" Type="http://schemas.openxmlformats.org/officeDocument/2006/relationships/hyperlink" Target="http://www.savok.org/uploads/posts/2010-03/1269943991_avstr_pexot.jpg" TargetMode="External"/><Relationship Id="rId7" Type="http://schemas.openxmlformats.org/officeDocument/2006/relationships/hyperlink" Target="http://im5-tub-ru.yandex.net/i?id=777626550-25-72&amp;n=21" TargetMode="External"/><Relationship Id="rId12" Type="http://schemas.openxmlformats.org/officeDocument/2006/relationships/hyperlink" Target="http://im3-tub-ru.yandex.net/i?id=61156092-37-72&amp;n=21" TargetMode="External"/><Relationship Id="rId17" Type="http://schemas.openxmlformats.org/officeDocument/2006/relationships/hyperlink" Target="http://qrok.net/uploads/posts/2010-03/thumbs/1268935000_big_3_255.jpg" TargetMode="External"/><Relationship Id="rId2" Type="http://schemas.openxmlformats.org/officeDocument/2006/relationships/hyperlink" Target="http://upload.wikimedia.org/wikipedia/commons/thumb/c/c3/Nicholas_II_declaring_war_on_Germany_from_the_balcony_of_the_Winter_Palace.jpeg/240px-Nicholas_II_declaring_war_on_Germany_from_the_balcony_of_the_Winter_Palace.jpeg" TargetMode="External"/><Relationship Id="rId16" Type="http://schemas.openxmlformats.org/officeDocument/2006/relationships/hyperlink" Target="http://im5-tub-ru.yandex.net/i?id=151960927-64-72&amp;n=2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16.privet.ru/lr/0b0947086dd96cd3df99941e4c2ce1c1" TargetMode="External"/><Relationship Id="rId11" Type="http://schemas.openxmlformats.org/officeDocument/2006/relationships/hyperlink" Target="http://im7-tub-ru.yandex.net/i?id=458439405-22-72&amp;n=21" TargetMode="External"/><Relationship Id="rId5" Type="http://schemas.openxmlformats.org/officeDocument/2006/relationships/hyperlink" Target="http://vcdn.valka.cz/html_images/11_2007/image1195912531.JPG" TargetMode="External"/><Relationship Id="rId15" Type="http://schemas.openxmlformats.org/officeDocument/2006/relationships/hyperlink" Target="http://incognita.day.kiev.ua/img/hist/8denikin.jpg" TargetMode="External"/><Relationship Id="rId10" Type="http://schemas.openxmlformats.org/officeDocument/2006/relationships/hyperlink" Target="http://im0-tub-ru.yandex.net/i?id=260899687-08-72&amp;n=21" TargetMode="External"/><Relationship Id="rId19" Type="http://schemas.openxmlformats.org/officeDocument/2006/relationships/hyperlink" Target="http://ruskline.ru/images/2005/1299.jpg" TargetMode="External"/><Relationship Id="rId4" Type="http://schemas.openxmlformats.org/officeDocument/2006/relationships/hyperlink" Target="http://www.alternatehistory.com/discussion/attachment.php?s=e6ca4e988ae4f1cd4050acb6498f4854&amp;attachmentid=148861&amp;stc=1&amp;d=1312140299" TargetMode="External"/><Relationship Id="rId9" Type="http://schemas.openxmlformats.org/officeDocument/2006/relationships/hyperlink" Target="http://s40.radikal.ru/i088/1205/94/4e22876c0eda.jpg" TargetMode="External"/><Relationship Id="rId14" Type="http://schemas.openxmlformats.org/officeDocument/2006/relationships/hyperlink" Target="http://www.belrussia.ru/kontent/pict/stat/303.jp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topwar.ru/uploads/images/2013/189/vcln139.jpg" TargetMode="External"/><Relationship Id="rId13" Type="http://schemas.openxmlformats.org/officeDocument/2006/relationships/hyperlink" Target="http://www.youtube.com/watch?v=tYeRb7DJc_Q" TargetMode="External"/><Relationship Id="rId3" Type="http://schemas.openxmlformats.org/officeDocument/2006/relationships/hyperlink" Target="http://im1-tub-ru.yandex.net/i?id=337211046-29-72&amp;n=21" TargetMode="External"/><Relationship Id="rId7" Type="http://schemas.openxmlformats.org/officeDocument/2006/relationships/hyperlink" Target="http://mposm.ru/_ph/7/2/651991808.jpg" TargetMode="External"/><Relationship Id="rId12" Type="http://schemas.openxmlformats.org/officeDocument/2006/relationships/hyperlink" Target="http://www.youtube.com/watch?v=Hk0OQVA1b2o" TargetMode="External"/><Relationship Id="rId2" Type="http://schemas.openxmlformats.org/officeDocument/2006/relationships/hyperlink" Target="http://www.vsehpozdravil.ru/res/images/postcards/4670.detailed.png" TargetMode="External"/><Relationship Id="rId16" Type="http://schemas.openxmlformats.org/officeDocument/2006/relationships/hyperlink" Target="http://www.youtube.com/watch?v=VUF4bq33-g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1/48/749/48749387_MarieD.jpg" TargetMode="External"/><Relationship Id="rId11" Type="http://schemas.openxmlformats.org/officeDocument/2006/relationships/hyperlink" Target="http://www.otdihinfo.ru/menu/images/21751-mid.jpg" TargetMode="External"/><Relationship Id="rId5" Type="http://schemas.openxmlformats.org/officeDocument/2006/relationships/hyperlink" Target="http://s51.radikal.ru/i131/1207/ea/06997d80bfd5.jpg" TargetMode="External"/><Relationship Id="rId15" Type="http://schemas.openxmlformats.org/officeDocument/2006/relationships/hyperlink" Target="http://www.youtube.com/watch?v=l-6EfP9Iykw" TargetMode="External"/><Relationship Id="rId10" Type="http://schemas.openxmlformats.org/officeDocument/2006/relationships/hyperlink" Target="http://im3-tub-ru.yandex.net/i?id=110532361-28-72&amp;n=21" TargetMode="External"/><Relationship Id="rId4" Type="http://schemas.openxmlformats.org/officeDocument/2006/relationships/hyperlink" Target="http://im7-tub-ru.yandex.net/i?id=180692529-30-72&amp;n=21" TargetMode="External"/><Relationship Id="rId9" Type="http://schemas.openxmlformats.org/officeDocument/2006/relationships/hyperlink" Target="http://im2-tub-ru.yandex.net/i?id=416089444-30-72&amp;n=21" TargetMode="External"/><Relationship Id="rId14" Type="http://schemas.openxmlformats.org/officeDocument/2006/relationships/hyperlink" Target="http://www.youtube.com/watch?v=aRXyjIfwMI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57158" y="214291"/>
            <a:ext cx="8786842" cy="1000132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Федеральное государственное казенное общеобразовательное учреждение 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Средняя общеобразовательная школа №167</a:t>
            </a:r>
            <a:endParaRPr lang="ru-RU" sz="1800" b="1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4282" y="1928803"/>
            <a:ext cx="8929718" cy="21431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Внеклассное мероприятие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«Нет забытой войны,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нет забытых героев»</a:t>
            </a:r>
            <a:endParaRPr lang="ru-RU" sz="4000" b="1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7686" y="421481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Афонасенкова Н.Е.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Управляющая кнопка: фильм 4">
            <a:hlinkClick r:id="" action="ppaction://noaction" highlightClick="1"/>
          </p:cNvPr>
          <p:cNvSpPr/>
          <p:nvPr/>
        </p:nvSpPr>
        <p:spPr>
          <a:xfrm>
            <a:off x="8072462" y="6357958"/>
            <a:ext cx="928694" cy="357166"/>
          </a:xfrm>
          <a:prstGeom prst="actionButtonMovie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9001156" cy="990584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«Верденская мясорубка»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786214" cy="250033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3887789" cy="2557463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929066"/>
            <a:ext cx="4294503" cy="261938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1" dur="3000" fill="hold"/>
                                        <p:tgtEl>
                                          <p:spTgt spid="819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Брусиловский прорыв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142984"/>
            <a:ext cx="4159418" cy="2641595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142984"/>
            <a:ext cx="4071966" cy="264320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071942"/>
            <a:ext cx="4143404" cy="2573272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1" dur="3000" fill="hold"/>
                                        <p:tgtEl>
                                          <p:spTgt spid="92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«Атака мертвецов»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24000"/>
            <a:ext cx="6072230" cy="490539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Управляющая кнопка: фильм 3">
            <a:hlinkClick r:id="" action="ppaction://noaction" highlightClick="1"/>
          </p:cNvPr>
          <p:cNvSpPr/>
          <p:nvPr/>
        </p:nvSpPr>
        <p:spPr>
          <a:xfrm>
            <a:off x="8072462" y="6357958"/>
            <a:ext cx="928694" cy="357166"/>
          </a:xfrm>
          <a:prstGeom prst="actionButtonMovie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Герои войны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2500330" cy="3715661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135729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214422"/>
            <a:ext cx="2786082" cy="405846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357430"/>
            <a:ext cx="2714644" cy="4301759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14282" y="5357826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Алексеев М.В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40" y="1714488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Деникин А.И</a:t>
            </a:r>
            <a:r>
              <a:rPr lang="ru-RU" sz="2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.</a:t>
            </a:r>
            <a:endParaRPr lang="ru-RU" sz="20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6512" y="550070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Плеве П.А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Герои войны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2786082" cy="3833259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71538" y="178592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285860"/>
            <a:ext cx="2714644" cy="352425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714620"/>
            <a:ext cx="3429000" cy="3933825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0" y="5429264"/>
            <a:ext cx="2643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Колчак А.В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192880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Юденич Н.Н.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5357826"/>
            <a:ext cx="2786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Корнилов Л.Г.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1440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Георгиевский крест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Управляющая кнопка: фильм 3">
            <a:hlinkClick r:id="" action="ppaction://noaction" highlightClick="1"/>
          </p:cNvPr>
          <p:cNvSpPr/>
          <p:nvPr/>
        </p:nvSpPr>
        <p:spPr>
          <a:xfrm>
            <a:off x="8072462" y="6357958"/>
            <a:ext cx="928694" cy="357166"/>
          </a:xfrm>
          <a:prstGeom prst="actionButtonMovie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2"/>
            <a:ext cx="7143800" cy="464347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144000" cy="7762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Мария Бочкарева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786214" cy="550072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214422"/>
            <a:ext cx="3500462" cy="5286412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Сестры милосердия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6285" y="1524000"/>
            <a:ext cx="6531429" cy="457200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r>
              <a:rPr lang="ru-RU" sz="49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Сестры милосердия. </a:t>
            </a:r>
            <a:r>
              <a:rPr sz="2700" b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/>
            </a:r>
            <a:br>
              <a:rPr sz="2700" b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Дочери императора Николая </a:t>
            </a:r>
            <a:r>
              <a:rPr sz="3100" b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II</a:t>
            </a:r>
            <a: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и императрица.</a:t>
            </a:r>
            <a:br>
              <a:rPr lang="ru-RU" sz="31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</a:br>
            <a:endParaRPr lang="ru-RU" sz="31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2786082" cy="4214842"/>
          </a:xfrm>
          <a:prstGeom prst="ellipse">
            <a:avLst/>
          </a:prstGeom>
          <a:ln w="76200">
            <a:solidFill>
              <a:schemeClr val="bg1">
                <a:lumMod val="65000"/>
                <a:lumOff val="35000"/>
              </a:schemeClr>
            </a:solidFill>
          </a:ln>
          <a:effectLst>
            <a:softEdge rad="11250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1785926"/>
            <a:ext cx="4395552" cy="4000528"/>
          </a:xfrm>
          <a:prstGeom prst="round2DiagRect">
            <a:avLst/>
          </a:prstGeom>
          <a:ln w="76200">
            <a:solidFill>
              <a:schemeClr val="bg1">
                <a:lumMod val="65000"/>
                <a:lumOff val="3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фильм 4">
            <a:hlinkClick r:id="" action="ppaction://noaction" highlightClick="1"/>
          </p:cNvPr>
          <p:cNvSpPr/>
          <p:nvPr/>
        </p:nvSpPr>
        <p:spPr>
          <a:xfrm>
            <a:off x="8215306" y="6500834"/>
            <a:ext cx="928694" cy="357166"/>
          </a:xfrm>
          <a:prstGeom prst="actionButtonMovie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фильм 7">
            <a:hlinkClick r:id="" action="ppaction://noaction" highlightClick="1"/>
          </p:cNvPr>
          <p:cNvSpPr/>
          <p:nvPr/>
        </p:nvSpPr>
        <p:spPr>
          <a:xfrm>
            <a:off x="7072330" y="6500834"/>
            <a:ext cx="928694" cy="357166"/>
          </a:xfrm>
          <a:prstGeom prst="actionButtonMovie">
            <a:avLst/>
          </a:pr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Апофеоз войны</a:t>
            </a:r>
            <a:endParaRPr lang="ru-RU" sz="4800" b="1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53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56308"/>
            <a:ext cx="8115328" cy="4564872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4282" y="152400"/>
            <a:ext cx="8929718" cy="249078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21 июня 2011 г. В.В. Путин открыл монумент солдатам и офицерам Русского экспедиционного корпуса, воевавшим во Франции в годы Первой мировой войны.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643182"/>
            <a:ext cx="6000792" cy="4000528"/>
          </a:xfrm>
          <a:prstGeom prst="round2DiagRect">
            <a:avLst/>
          </a:prstGeom>
          <a:noFill/>
          <a:ln w="76200">
            <a:solidFill>
              <a:schemeClr val="bg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Поэты Серебряного века</a:t>
            </a:r>
            <a:endParaRPr lang="ru-RU" sz="4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3071834" cy="392909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14488"/>
            <a:ext cx="2828925" cy="3981448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14282" y="5857892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Николай Гумилев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5929330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Александр Блок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algn="ctr"/>
            <a:r>
              <a:rPr lang="ru-RU" sz="4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Мемориально-парковый комплекс</a:t>
            </a:r>
            <a:endParaRPr lang="ru-RU" sz="46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8429684" cy="535785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000240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Black" pitchFamily="34" charset="0"/>
              </a:rPr>
              <a:t>Спасибо </a:t>
            </a:r>
            <a:r>
              <a:rPr lang="ru-RU" sz="7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 Black" pitchFamily="34" charset="0"/>
              </a:rPr>
              <a:t>за внимание!</a:t>
            </a:r>
            <a:endParaRPr lang="ru-RU" sz="7200" dirty="0">
              <a:solidFill>
                <a:schemeClr val="accent2">
                  <a:lumMod val="40000"/>
                  <a:lumOff val="6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215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Используемые ресурсы</a:t>
            </a:r>
            <a:endParaRPr lang="ru-RU" sz="4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19710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 3 </a:t>
            </a:r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2"/>
              </a:rPr>
              <a:t>http://img577.imageshack.us/img577/8702/87133720.jpg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4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3"/>
              </a:rPr>
              <a:t>http://cdn.dipity.com/uploads/events/eb67788a3e0a7a4d59a61fb4ef8ff48c_1M.png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4"/>
              </a:rPr>
              <a:t>http://telegrafua.com/photos/bank_18901_45965.jpg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5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5"/>
              </a:rPr>
              <a:t>http://upload.wikimedia.org/wikipedia/commons/thumb/d/d1/Gavrilo_Princip_assassinates_Franz_Ferdinand.jpg/250px-Gavrilo_Princip_assassinates_Franz_Ferdinand.jpg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6"/>
              </a:rPr>
              <a:t>http://upload.wikimedia.org/wikipedia/commons/thumb/d/d3/Gavrilloprincip.jpg/220px-Gavrilloprincip.jpg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7"/>
              </a:rPr>
              <a:t>http://upload.wikimedia.org/wikipedia/commons/thumb/4/4c/Franz_ferdinand.jpg/220px-Franz_ferdinand.jpg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6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8"/>
              </a:rPr>
              <a:t>http://stihidl.ru/files/comment/comment_1447275.jpg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9"/>
              </a:rPr>
              <a:t>http://moole.ru/uploads/posts/2009-07/thumbs/1246903021_d09fd0bbd0b0d0bad0b0d182_d0bfd0bed0b4d0b2d0b8d0b3_.jpg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b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0"/>
              </a:rPr>
              <a:t>http://img543.imageshack.us/img543/426/7650e7bc4482.jpg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7 </a:t>
            </a:r>
          </a:p>
          <a:p>
            <a:r>
              <a:rPr lang="ru-RU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1"/>
              </a:rPr>
              <a:t>http://img835.imageshack.us/img835/1019/britishtank.jpg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u="sng" dirty="0" smtClean="0">
                <a:latin typeface="Arial Black" pitchFamily="34" charset="0"/>
                <a:hlinkClick r:id="rId12"/>
              </a:rPr>
              <a:t>http://pics2.pokazuha.ru/p442/v/w/8213574owv.jpg</a:t>
            </a:r>
            <a:r>
              <a:rPr lang="ru-RU" dirty="0" smtClean="0">
                <a:latin typeface="Arial Black" pitchFamily="34" charset="0"/>
              </a:rPr>
              <a:t> </a:t>
            </a:r>
          </a:p>
          <a:p>
            <a:r>
              <a:rPr lang="ru-RU" u="sng" dirty="0" smtClean="0">
                <a:latin typeface="Arial Black" pitchFamily="34" charset="0"/>
                <a:hlinkClick r:id="rId13"/>
              </a:rPr>
              <a:t>http://upload.wikimedia.org/wikipedia/ru/thumb/b/bf/KnockedoutMarkVtank.jpg/330px-KnockedoutMarkVtank.jpg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214290"/>
            <a:ext cx="8858280" cy="6429420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8 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2"/>
              </a:rPr>
              <a:t>http://upload.wikimedia.org/wikipedia/commons/thumb/c/c3/Nicholas_II_declaring_war_on_Germany_from_the_balcony_of_the_Winter_Palace.jpeg/240px-Nicholas_II_declaring_war_on_Germany_from_the_balcony_of_the_Winter_Palace.jpeg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9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3"/>
              </a:rPr>
              <a:t>http://www.savok.org/uploads/posts/2010-03/1269943991_avstr_pexot.jpg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4"/>
              </a:rPr>
              <a:t>http://www.alternatehistory.com/discussion/attachment.php?s=e6ca4e988ae4f1cd4050acb6498f4854&amp;attachmentid=148861&amp;stc=1&amp;d=1312140299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5"/>
              </a:rPr>
              <a:t>http://vcdn.valka.cz/html_images/11_2007/image1195912531.JPG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10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6"/>
              </a:rPr>
              <a:t>http://stat16.privet.ru/lr/0b0947086dd96cd3df99941e4c2ce1c1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11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7"/>
              </a:rPr>
              <a:t>http://im5-tub-ru.yandex.net/i?id=777626550-25-72&amp;n=21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8"/>
              </a:rPr>
              <a:t>http://allmuhin.narod.ru/muhin_04_voina_i_mi/muhin_04_voina_i_mi_part2/012.jpg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9"/>
              </a:rPr>
              <a:t>http://s40.radikal.ru/i088/1205/94/4e22876c0eda.jpg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12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0"/>
              </a:rPr>
              <a:t>http://im0-tub-ru.yandex.net/i?id=260899687-08-72&amp;n=21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1"/>
              </a:rPr>
              <a:t>http://im7-tub-ru.yandex.net/i?id=458439405-22-72&amp;n=21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2"/>
              </a:rPr>
              <a:t>http://im3-tub-ru.yandex.net/i?id=61156092-37-72&amp;n=21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13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3"/>
              </a:rPr>
              <a:t>http://im5-tub-ru.yandex.net/i?id=481494306-29-72&amp;n=21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14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4"/>
              </a:rPr>
              <a:t>http://www.belrussia.ru/kontent/pict/stat/303.jpg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5"/>
              </a:rPr>
              <a:t>http://incognita.day.kiev.ua/img/hist/8denikin.jpg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6"/>
              </a:rPr>
              <a:t>http://im5-tub-ru.yandex.net/i?id=151960927-64-72&amp;n=21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15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7"/>
              </a:rPr>
              <a:t>http://qrok.net/uploads/posts/2010-03/thumbs/1268935000_big_3_255.jpg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8"/>
              </a:rPr>
              <a:t>http://ruskline.ru/images/2004/175.jpg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9"/>
              </a:rPr>
              <a:t>http://ruskline.ru/images/2005/1299.jpg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endParaRPr lang="ru-RU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401080" cy="6357982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16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2"/>
              </a:rPr>
              <a:t>http://www.vsehpozdravil.ru/res/images/postcards/4670.detailed.png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17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3"/>
              </a:rPr>
              <a:t>http://im1-tub-ru.yandex.net/i?id=337211046-29-72&amp;n=21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4"/>
              </a:rPr>
              <a:t>http://im7-tub-ru.yandex.net/i?id=180692529-30-72&amp;n=21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18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5"/>
              </a:rPr>
              <a:t>http://s51.radikal.ru/i131/1207/ea/06997d80bfd5.jpg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19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6"/>
              </a:rPr>
              <a:t>http://img1.liveinternet.ru/images/attach/c/1/48/749/48749387_MarieD.jpg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7"/>
              </a:rPr>
              <a:t>http://mposm.ru/_ph/7/2/651991808.jpg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20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8"/>
              </a:rPr>
              <a:t>http://topwar.ru/uploads/images/2013/189/vcln139.jpg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21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9"/>
              </a:rPr>
              <a:t>http://im2-tub-ru.yandex.net/i?id=416089444-30-72&amp;n=21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0"/>
              </a:rPr>
              <a:t>http://im3-tub-ru.yandex.net/i?id=110532361-28-72&amp;n=21</a:t>
            </a:r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</a:p>
          <a:p>
            <a:r>
              <a:rPr lang="ru-RU" sz="1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Слайд 22 </a:t>
            </a:r>
            <a:r>
              <a:rPr lang="ru-RU" sz="12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1"/>
              </a:rPr>
              <a:t>http://www.otdihinfo.ru/menu/images/21751-mid.jpg</a:t>
            </a:r>
            <a:endParaRPr lang="ru-RU" sz="1200" u="sng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  <a:hlinkClick r:id="rId12"/>
              </a:rPr>
              <a:t>http://www.youtube.com/watch?v=Hk0OQVA1b2o</a:t>
            </a: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видео «Святая Римма»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r>
              <a:rPr lang="ru-RU" sz="1200" i="1" u="sng" dirty="0" smtClean="0">
                <a:latin typeface="Arial Black" pitchFamily="34" charset="0"/>
                <a:hlinkClick r:id="rId13"/>
              </a:rPr>
              <a:t>http://www.youtube.com/watch?v=tYeRb7DJc_Q</a:t>
            </a:r>
            <a:r>
              <a:rPr lang="ru-RU" sz="1200" i="1" u="sng" dirty="0" smtClean="0">
                <a:latin typeface="Arial Black" pitchFamily="34" charset="0"/>
              </a:rPr>
              <a:t>  </a:t>
            </a: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видео «Романовы. Сестры милосердия»</a:t>
            </a:r>
          </a:p>
          <a:p>
            <a:r>
              <a:rPr lang="ru-RU" sz="1200" i="1" u="sng" dirty="0" smtClean="0">
                <a:latin typeface="Arial Black" pitchFamily="34" charset="0"/>
                <a:hlinkClick r:id="rId14"/>
              </a:rPr>
              <a:t>http://www.youtube.com/watch?v=aRXyjIfwMIM</a:t>
            </a:r>
            <a:r>
              <a:rPr lang="ru-RU" sz="1200" i="1" u="sng" dirty="0" smtClean="0">
                <a:latin typeface="Arial Black" pitchFamily="34" charset="0"/>
              </a:rPr>
              <a:t>  </a:t>
            </a: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видео «Георгиевский крест»</a:t>
            </a:r>
          </a:p>
          <a:p>
            <a:r>
              <a:rPr lang="ru-RU" sz="1200" i="1" u="sng" dirty="0" smtClean="0">
                <a:latin typeface="Arial Black" pitchFamily="34" charset="0"/>
                <a:hlinkClick r:id="rId15"/>
              </a:rPr>
              <a:t>http://www.youtube.com/watch?v=l-6EfP9Iykw</a:t>
            </a:r>
            <a:r>
              <a:rPr lang="ru-RU" sz="1200" i="1" u="sng" dirty="0" smtClean="0">
                <a:latin typeface="Arial Black" pitchFamily="34" charset="0"/>
              </a:rPr>
              <a:t>  </a:t>
            </a: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видео «Атака мертвецов»</a:t>
            </a:r>
          </a:p>
          <a:p>
            <a:r>
              <a:rPr lang="ru-RU" sz="1200" i="1" u="sng" dirty="0" smtClean="0">
                <a:latin typeface="Arial Black" pitchFamily="34" charset="0"/>
                <a:hlinkClick r:id="rId16"/>
              </a:rPr>
              <a:t>http://www.youtube.com/watch?v=VUF4bq33-g8</a:t>
            </a:r>
            <a:r>
              <a:rPr lang="ru-RU" sz="1200" i="1" u="sng" dirty="0" smtClean="0">
                <a:latin typeface="Arial Black" pitchFamily="34" charset="0"/>
              </a:rPr>
              <a:t> </a:t>
            </a: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видео «Забытая война»</a:t>
            </a:r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sz="1200" i="1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endParaRPr lang="ru-RU" sz="1200" dirty="0" smtClean="0"/>
          </a:p>
          <a:p>
            <a:endParaRPr lang="ru-RU" sz="1200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  <a:p>
            <a:endParaRPr lang="ru-RU" sz="12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1"/>
            <a:ext cx="52149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Русский император Николай </a:t>
            </a:r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II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1934" y="5715016"/>
            <a:ext cx="5072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Германский император Вильгельм </a:t>
            </a:r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II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3714776" cy="464347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14422"/>
            <a:ext cx="3714776" cy="4500594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50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Сараевское</a:t>
            </a:r>
            <a:r>
              <a:rPr lang="ru-RU" sz="5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убийство</a:t>
            </a:r>
            <a:endParaRPr lang="ru-RU" sz="50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2936876" cy="3071834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1071546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Гаврило Принцип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643050"/>
            <a:ext cx="2794000" cy="3143272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143504" y="857232"/>
            <a:ext cx="4000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Эрцгерцог Франц-Фердинанд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3500438"/>
            <a:ext cx="3786214" cy="3067054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Авиация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00108"/>
            <a:ext cx="3339174" cy="442915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71546"/>
            <a:ext cx="3000396" cy="4357718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000504"/>
            <a:ext cx="4149164" cy="2498719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2844" y="5786454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П. Нестеров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5572140"/>
            <a:ext cx="278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Таран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П. Нестерова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3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9" dur="3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5" dur="30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8" dur="3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0"/>
                            </p:stCondLst>
                            <p:childTnLst>
                              <p:par>
                                <p:cTn id="50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4942" y="357166"/>
            <a:ext cx="3143272" cy="1219200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Танки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286148" cy="228601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357430"/>
            <a:ext cx="4191000" cy="2500330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643446"/>
            <a:ext cx="3481395" cy="192882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1" dur="3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Николай </a:t>
            </a:r>
            <a:r>
              <a:rPr sz="480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II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объявляет о начале войны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85926"/>
            <a:ext cx="7429552" cy="4714908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Галицийская</a:t>
            </a:r>
            <a:r>
              <a:rPr lang="ru-RU" sz="5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 битва</a:t>
            </a:r>
            <a:endParaRPr lang="ru-RU" sz="54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1142984"/>
            <a:ext cx="4214841" cy="264320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071546"/>
            <a:ext cx="4071934" cy="2643206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857628"/>
            <a:ext cx="4886325" cy="2786062"/>
          </a:xfrm>
          <a:prstGeom prst="round2DiagRect">
            <a:avLst/>
          </a:prstGeom>
          <a:noFill/>
          <a:ln w="76200">
            <a:solidFill>
              <a:schemeClr val="bg1">
                <a:lumMod val="65000"/>
                <a:lumOff val="3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0"/>
                            </p:stCondLst>
                            <p:childTnLst>
                              <p:par>
                                <p:cTn id="40" presetID="6" presetClass="emph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6314" y="2000240"/>
            <a:ext cx="4357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 pitchFamily="34" charset="0"/>
              </a:rPr>
              <a:t>Августовская икона Божьей Матери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472936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1638</TotalTime>
  <Words>344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Федеральное государственное казенное общеобразовательное учреждение  Средняя общеобразовательная школа №167</vt:lpstr>
      <vt:lpstr>21 июня 2011 г. В.В. Путин открыл монумент солдатам и офицерам Русского экспедиционного корпуса, воевавшим во Франции в годы Первой мировой войны.</vt:lpstr>
      <vt:lpstr>Слайд 3</vt:lpstr>
      <vt:lpstr>Сараевское убийство</vt:lpstr>
      <vt:lpstr>Авиация </vt:lpstr>
      <vt:lpstr>Танки </vt:lpstr>
      <vt:lpstr>Николай II объявляет о начале войны</vt:lpstr>
      <vt:lpstr>Галицийская битва</vt:lpstr>
      <vt:lpstr>Слайд 9</vt:lpstr>
      <vt:lpstr>«Верденская мясорубка»</vt:lpstr>
      <vt:lpstr>Брусиловский прорыв</vt:lpstr>
      <vt:lpstr>«Атака мертвецов»</vt:lpstr>
      <vt:lpstr>Герои войны</vt:lpstr>
      <vt:lpstr>Герои войны</vt:lpstr>
      <vt:lpstr>Георгиевский крест</vt:lpstr>
      <vt:lpstr>Мария Бочкарева</vt:lpstr>
      <vt:lpstr>Сестры милосердия</vt:lpstr>
      <vt:lpstr> Сестры милосердия.  Дочери императора Николая II и императрица. </vt:lpstr>
      <vt:lpstr>Апофеоз войны</vt:lpstr>
      <vt:lpstr>Поэты Серебряного века</vt:lpstr>
      <vt:lpstr>Мемориально-парковый комплекс</vt:lpstr>
      <vt:lpstr>Слайд 22</vt:lpstr>
      <vt:lpstr>Слайд 23</vt:lpstr>
      <vt:lpstr>Слайд 24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государственное казенное общеобразовательное учреждение  Средняя общеобразовательная школа №167</dc:title>
  <dc:creator>Я</dc:creator>
  <cp:lastModifiedBy>Я</cp:lastModifiedBy>
  <cp:revision>140</cp:revision>
  <dcterms:created xsi:type="dcterms:W3CDTF">2014-04-22T17:54:05Z</dcterms:created>
  <dcterms:modified xsi:type="dcterms:W3CDTF">2014-04-29T14:12:56Z</dcterms:modified>
</cp:coreProperties>
</file>