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4" r:id="rId3"/>
    <p:sldId id="265" r:id="rId4"/>
    <p:sldId id="267" r:id="rId5"/>
    <p:sldId id="268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EC1E0C-6839-43AD-9DAF-8106CC12FB89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BA30EB-E521-4E49-877F-D9B8CFAA7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КОМПЛЕКТ ИЗГОТОВЛЕННЫЙ ПО ТЕХНИКЕ </a:t>
            </a:r>
            <a:r>
              <a:rPr lang="en-US" smtClean="0"/>
              <a:t>“CRAZY WOOL”</a:t>
            </a: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683CE-5CE2-499C-ADC8-32C9123E12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Проблемы экологии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8A04F-88F9-4BBA-9C51-F151C2F6DA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пленка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D564A-178A-4BFA-8086-02BED76FDB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AFDBE9-628A-4A59-A8D7-59575BA0266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ОБРАБОТКА ИЗДЕЛИЯ ПРОХЛАДНОЙ ВОДОЙ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4D773-E8E9-42EF-B2D5-29D2BEAFCEE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50DA-7B56-4243-9C49-9F5FD73E4DA0}" type="datetimeFigureOut">
              <a:rPr lang="ru-RU"/>
              <a:pPr>
                <a:defRPr/>
              </a:pPr>
              <a:t>02.04.2013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B4823-5807-48DD-8E87-A7CD9098E7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BF56A-C12F-4991-9B93-5F53E5843AEE}" type="datetimeFigureOut">
              <a:rPr lang="ru-RU"/>
              <a:pPr>
                <a:defRPr/>
              </a:pPr>
              <a:t>02.04.2013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CBA8B-7954-405B-B341-B1434DBFD8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1C2B-FF72-45CF-B7D5-527B84B6F5F8}" type="datetimeFigureOut">
              <a:rPr lang="ru-RU"/>
              <a:pPr>
                <a:defRPr/>
              </a:pPr>
              <a:t>02.04.2013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71EF-A8C3-42EC-B9EF-7E241022AD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D369-035F-4D53-8E6C-F971E00B9A24}" type="datetimeFigureOut">
              <a:rPr lang="ru-RU"/>
              <a:pPr>
                <a:defRPr/>
              </a:pPr>
              <a:t>02.04.2013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C09AA-0D8D-4FCB-82C1-A94349DB8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029B8-C3FC-4A86-B0C9-7636CBE6DB42}" type="datetimeFigureOut">
              <a:rPr lang="ru-RU"/>
              <a:pPr>
                <a:defRPr/>
              </a:pPr>
              <a:t>02.04.2013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21BA-64BD-41A6-9898-E121506A2F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4B1F-0811-4C85-96B7-8F152C3C025F}" type="datetimeFigureOut">
              <a:rPr lang="ru-RU"/>
              <a:pPr>
                <a:defRPr/>
              </a:pPr>
              <a:t>02.04.2013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8E90-8AB8-49C4-B7E3-57AF013836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B4CD1-8CBA-4F0D-B205-5163E1A20218}" type="datetimeFigureOut">
              <a:rPr lang="ru-RU"/>
              <a:pPr>
                <a:defRPr/>
              </a:pPr>
              <a:t>02.04.2013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E5FF-AD14-4F9F-8D2B-532409DC34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77AC-14E5-4B42-B3A2-F78530872987}" type="datetimeFigureOut">
              <a:rPr lang="ru-RU"/>
              <a:pPr>
                <a:defRPr/>
              </a:pPr>
              <a:t>02.04.2013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22BC-5D06-4A52-BF12-C414B5C7BD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955A-A99E-4399-B17F-055B06872F4E}" type="datetimeFigureOut">
              <a:rPr lang="ru-RU"/>
              <a:pPr>
                <a:defRPr/>
              </a:pPr>
              <a:t>02.04.2013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7992-D87F-4588-8F81-B9302E3A74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01EC-6CE2-4715-88E4-D3D1DC3DA81E}" type="datetimeFigureOut">
              <a:rPr lang="ru-RU"/>
              <a:pPr>
                <a:defRPr/>
              </a:pPr>
              <a:t>02.04.2013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FFE9E-44A8-4755-87B9-AB9F981DF4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AD3D-246A-4E4F-BD32-63A19731A3F2}" type="datetimeFigureOut">
              <a:rPr lang="ru-RU"/>
              <a:pPr>
                <a:defRPr/>
              </a:pPr>
              <a:t>02.04.2013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6CCB-59C9-4C44-BEEA-6228243DC1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CC50E6-01DE-430E-B6C9-E64FB1BD245F}" type="datetimeFigureOut">
              <a:rPr lang="ru-RU"/>
              <a:pPr>
                <a:defRPr/>
              </a:pPr>
              <a:t>02.04.2013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F67A0F-E260-4BB0-AFDB-3CE74DC0A2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56" r:id="rId4"/>
    <p:sldLayoutId id="2147483762" r:id="rId5"/>
    <p:sldLayoutId id="2147483757" r:id="rId6"/>
    <p:sldLayoutId id="2147483763" r:id="rId7"/>
    <p:sldLayoutId id="2147483764" r:id="rId8"/>
    <p:sldLayoutId id="2147483765" r:id="rId9"/>
    <p:sldLayoutId id="2147483758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002%20Sakis%20-%20What%20you%20lover.mp3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57166"/>
            <a:ext cx="9144000" cy="9848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ОСЕННЕЕ  ВДОХНОВЕНИЕ</a:t>
            </a:r>
            <a:endParaRPr lang="ru-RU" sz="5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38" y="3429000"/>
            <a:ext cx="2365375" cy="30464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993300"/>
                </a:solidFill>
                <a:latin typeface="Monotype Corsiva" pitchFamily="66" charset="0"/>
              </a:rPr>
              <a:t>Выполнила: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993300"/>
                </a:solidFill>
                <a:latin typeface="Monotype Corsiva" pitchFamily="66" charset="0"/>
              </a:rPr>
              <a:t>ученица 11 класса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993300"/>
                </a:solidFill>
                <a:latin typeface="Monotype Corsiva" pitchFamily="66" charset="0"/>
              </a:rPr>
              <a:t>МОУ СОШ №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993300"/>
                </a:solidFill>
                <a:latin typeface="Monotype Corsiva" pitchFamily="66" charset="0"/>
              </a:rPr>
              <a:t>с. Журавского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>
                <a:ln w="1905"/>
                <a:solidFill>
                  <a:srgbClr val="993300"/>
                </a:solidFill>
                <a:latin typeface="Monotype Corsiva" pitchFamily="66" charset="0"/>
              </a:rPr>
              <a:t>Щербинина</a:t>
            </a:r>
            <a:r>
              <a:rPr lang="ru-RU" sz="2400" b="1" i="1" dirty="0">
                <a:ln w="1905"/>
                <a:solidFill>
                  <a:srgbClr val="993300"/>
                </a:solidFill>
                <a:latin typeface="Monotype Corsiva" pitchFamily="66" charset="0"/>
              </a:rPr>
              <a:t> Анна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993300"/>
                </a:solidFill>
                <a:latin typeface="Monotype Corsiva" pitchFamily="66" charset="0"/>
              </a:rPr>
              <a:t>Руководитель: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993300"/>
                </a:solidFill>
                <a:latin typeface="Monotype Corsiva" pitchFamily="66" charset="0"/>
              </a:rPr>
              <a:t>Стрекалова Ирина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905"/>
                <a:solidFill>
                  <a:srgbClr val="993300"/>
                </a:solidFill>
                <a:latin typeface="Monotype Corsiva" pitchFamily="66" charset="0"/>
              </a:rPr>
              <a:t>Анатольевна</a:t>
            </a:r>
          </a:p>
        </p:txBody>
      </p:sp>
      <p:sp>
        <p:nvSpPr>
          <p:cNvPr id="5124" name="AutoShape 4"/>
          <p:cNvSpPr>
            <a:spLocks noChangeAspect="1" noChangeArrowheads="1" noTextEdit="1"/>
          </p:cNvSpPr>
          <p:nvPr/>
        </p:nvSpPr>
        <p:spPr bwMode="auto">
          <a:xfrm>
            <a:off x="3714750" y="2500313"/>
            <a:ext cx="2357438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00063" y="1357313"/>
            <a:ext cx="80724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КОМПЛЕКТ ИЗГОТОВЛЕННЫЙ ПО ТЕХНИКЕ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“CRAZY WOOL”</a:t>
            </a:r>
            <a:endParaRPr lang="ru-RU" sz="2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E:\P1020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6852">
            <a:off x="2100926" y="2157193"/>
            <a:ext cx="3000396" cy="3929090"/>
          </a:xfrm>
          <a:prstGeom prst="roundRect">
            <a:avLst>
              <a:gd name="adj" fmla="val 431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7" name="Рисунок 14" descr="E:\рамки на фото\94669187ca01.png"/>
          <p:cNvPicPr>
            <a:picLocks noChangeAspect="1" noChangeArrowheads="1"/>
          </p:cNvPicPr>
          <p:nvPr/>
        </p:nvPicPr>
        <p:blipFill>
          <a:blip r:embed="rId4" cstate="print"/>
          <a:srcRect l="17332" r="39890" b="22839"/>
          <a:stretch>
            <a:fillRect/>
          </a:stretch>
        </p:blipFill>
        <p:spPr bwMode="auto">
          <a:xfrm rot="-6076537">
            <a:off x="-217487" y="2943225"/>
            <a:ext cx="38862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15" descr="E:\рамки на фото\94669187ca01.png"/>
          <p:cNvPicPr>
            <a:picLocks noChangeAspect="1" noChangeArrowheads="1"/>
          </p:cNvPicPr>
          <p:nvPr/>
        </p:nvPicPr>
        <p:blipFill>
          <a:blip r:embed="rId4" cstate="print"/>
          <a:srcRect l="70013" t="10287" b="36420"/>
          <a:stretch>
            <a:fillRect/>
          </a:stretch>
        </p:blipFill>
        <p:spPr bwMode="auto">
          <a:xfrm rot="-1065735">
            <a:off x="5561013" y="1658938"/>
            <a:ext cx="282733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02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02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124" grpId="0" animBg="1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для стрекаловой\эк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63"/>
            <a:ext cx="428625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D:\для стрекаловой\эко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571625"/>
            <a:ext cx="38862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:\для стрекаловой\эко 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3714750"/>
            <a:ext cx="3286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D:\для стрекаловой\эко 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50" y="1857375"/>
            <a:ext cx="3444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D:\для стрекаловой\эко 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1357313"/>
            <a:ext cx="40719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D:\для стрекаловой\эко 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0238" y="3857625"/>
            <a:ext cx="34337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D:\для стрекаловой\эко 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" y="1285875"/>
            <a:ext cx="37449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D:\для стрекаловой\эко 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75" y="1571625"/>
            <a:ext cx="2928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D:\для стрекаловой\эко 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50" y="1214438"/>
            <a:ext cx="6540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28662" y="214290"/>
            <a:ext cx="742955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ПРОБЛЕМЫ ЭКОЛОГИИ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12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12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12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7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500"/>
                            </p:stCondLst>
                            <p:childTnLst>
                              <p:par>
                                <p:cTn id="7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12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8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500"/>
                            </p:stCondLst>
                            <p:childTnLst>
                              <p:par>
                                <p:cTn id="9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12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112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для стрекаловой\пленк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85875"/>
            <a:ext cx="1827212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D:\для стрекаловой\плен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1500188"/>
            <a:ext cx="1714500" cy="20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5" descr="D:\для стрекаловой\пленка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1500188"/>
            <a:ext cx="1627187" cy="20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D:\для стрекаловой\пленка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1285875"/>
            <a:ext cx="1857375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Picture 7" descr="D:\для стрекаловой\пленка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4429125"/>
            <a:ext cx="2714625" cy="192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Picture 8" descr="D:\для стрекаловой\пленка444444444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63" y="3929063"/>
            <a:ext cx="2659062" cy="199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14348" y="214290"/>
            <a:ext cx="7715304" cy="923330"/>
          </a:xfrm>
          <a:prstGeom prst="rect">
            <a:avLst/>
          </a:prstGeom>
          <a:noFill/>
        </p:spPr>
        <p:txBody>
          <a:bodyPr wrap="none">
            <a:prstTxWarp prst="textDoubleWave1">
              <a:avLst>
                <a:gd name="adj1" fmla="val 7618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Водорастворимая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пленка</a:t>
            </a:r>
          </a:p>
        </p:txBody>
      </p:sp>
      <p:pic>
        <p:nvPicPr>
          <p:cNvPr id="11" name="Рисунок 8" descr="J:\Новая папка (6)\P10201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8" y="4000500"/>
            <a:ext cx="2428875" cy="190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9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12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5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5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55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155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155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55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155" decel="100000"/>
                                        <p:tgtEl>
                                          <p:spTgt spid="12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155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155" decel="100000"/>
                                        <p:tgtEl>
                                          <p:spTgt spid="122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1155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155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155" decel="100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155" decel="100000"/>
                                        <p:tgtEl>
                                          <p:spTgt spid="122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1155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155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8188460" cy="92333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ОСНОВЫ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“CRAZY – WOOL”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9" name="Рисунок 3" descr="J:\Новая папка (6)\P102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1785938"/>
            <a:ext cx="2219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J:\Новая папка (6)\P1020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785938"/>
            <a:ext cx="2219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2" descr="J:\Новая папка (6)\P1020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4643438"/>
            <a:ext cx="2219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 descr="J:\Новая папка (6)\P10201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5" y="4643438"/>
            <a:ext cx="2219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00313" y="1285875"/>
            <a:ext cx="3924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РАСКЛАДКА ПРЯЖИ НА ПЛЕНКЕ</a:t>
            </a:r>
          </a:p>
        </p:txBody>
      </p:sp>
      <p:pic>
        <p:nvPicPr>
          <p:cNvPr id="14344" name="Рисунок 2" descr="J:\Новая папка (6)\P10201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1785938"/>
            <a:ext cx="2219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14500" y="4143375"/>
            <a:ext cx="56642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ИЗДЕЛИЯ МАШИННОЙ СТРОЧКОЙ</a:t>
            </a:r>
          </a:p>
        </p:txBody>
      </p:sp>
      <p:pic>
        <p:nvPicPr>
          <p:cNvPr id="14346" name="Рисунок 11" descr="E:\рамки на фото\94669187ca01.png"/>
          <p:cNvPicPr>
            <a:picLocks noChangeAspect="1" noChangeArrowheads="1"/>
          </p:cNvPicPr>
          <p:nvPr/>
        </p:nvPicPr>
        <p:blipFill>
          <a:blip r:embed="rId8" cstate="print"/>
          <a:srcRect l="17332" r="39890" b="22839"/>
          <a:stretch>
            <a:fillRect/>
          </a:stretch>
        </p:blipFill>
        <p:spPr bwMode="auto">
          <a:xfrm rot="8251184">
            <a:off x="7253288" y="5099050"/>
            <a:ext cx="1912937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2" descr="E:\рамки на фото\94669187ca01.png"/>
          <p:cNvPicPr>
            <a:picLocks noChangeAspect="1" noChangeArrowheads="1"/>
          </p:cNvPicPr>
          <p:nvPr/>
        </p:nvPicPr>
        <p:blipFill>
          <a:blip r:embed="rId9" cstate="print"/>
          <a:srcRect t="39890" r="22839" b="17332"/>
          <a:stretch>
            <a:fillRect/>
          </a:stretch>
        </p:blipFill>
        <p:spPr bwMode="auto">
          <a:xfrm>
            <a:off x="214313" y="4786313"/>
            <a:ext cx="14287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43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43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143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8" descr="J:\Новая папка (6)\P1020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214563"/>
            <a:ext cx="24288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0" descr="J:\Новая папка (6)\P1020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00438"/>
            <a:ext cx="2359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1" descr="J:\Новая папка (6)\P1020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4786313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214290"/>
            <a:ext cx="8188460" cy="92333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ОСНОВЫ </a:t>
            </a:r>
            <a:r>
              <a:rPr lang="en-US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“CRAZY – WOOL”</a:t>
            </a:r>
            <a:endParaRPr lang="ru-RU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" y="1357313"/>
            <a:ext cx="2214562" cy="698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ИЗДЕЛИЯ 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ПРОХЛАДНОЙ ВОДОЙ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3313" y="2928938"/>
            <a:ext cx="2214562" cy="376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СУШКА ИЗДЕЛИЯ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15063" y="3643313"/>
            <a:ext cx="2357437" cy="1062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БОКОВЫХ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ШВОВ МАШИННОЙ</a:t>
            </a:r>
          </a:p>
          <a:p>
            <a:pPr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СТРОЧКОЙ </a:t>
            </a:r>
          </a:p>
        </p:txBody>
      </p:sp>
      <p:pic>
        <p:nvPicPr>
          <p:cNvPr id="15369" name="Рисунок 13" descr="E:\рамки на фото\94669187ca01.png"/>
          <p:cNvPicPr>
            <a:picLocks noChangeAspect="1" noChangeArrowheads="1"/>
          </p:cNvPicPr>
          <p:nvPr/>
        </p:nvPicPr>
        <p:blipFill>
          <a:blip r:embed="rId6" cstate="print"/>
          <a:srcRect l="70013" t="10287" b="36420"/>
          <a:stretch>
            <a:fillRect/>
          </a:stretch>
        </p:blipFill>
        <p:spPr bwMode="auto">
          <a:xfrm rot="-9850404">
            <a:off x="303213" y="4306888"/>
            <a:ext cx="3138487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4" descr="E:\рамки на фото\94669187ca01.png"/>
          <p:cNvPicPr>
            <a:picLocks noChangeAspect="1" noChangeArrowheads="1"/>
          </p:cNvPicPr>
          <p:nvPr/>
        </p:nvPicPr>
        <p:blipFill>
          <a:blip r:embed="rId6" cstate="print"/>
          <a:srcRect l="17332" r="39890" b="22839"/>
          <a:stretch>
            <a:fillRect/>
          </a:stretch>
        </p:blipFill>
        <p:spPr bwMode="auto">
          <a:xfrm rot="5618556">
            <a:off x="5306219" y="-172243"/>
            <a:ext cx="257810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5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53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2 Sakis - What you lov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6946133" cy="92333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ГОТОВОЕ   ИЗДЕЛИЕ</a:t>
            </a:r>
            <a:endParaRPr lang="ru-RU" sz="5400" b="1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D:\P1020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9726">
            <a:off x="802554" y="1429792"/>
            <a:ext cx="3643338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E:\Стрекалова\IMG_3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4157">
            <a:off x="4807544" y="1562352"/>
            <a:ext cx="3571900" cy="4643470"/>
          </a:xfrm>
          <a:prstGeom prst="roundRect">
            <a:avLst>
              <a:gd name="adj" fmla="val 637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883598">
            <a:off x="449263" y="519113"/>
            <a:ext cx="5534025" cy="49244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ОСЕННИЕ КРАСКИ,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ХОРОШЕЕ НАСТРОЕНИЕ,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СОЛНЦА ЛАСКИ,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НЕМНОЖКО ТЕРПЕНИЯ.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ПАУТИНА БЛЕСТЯЩАЯ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НИТЕЙ ПЕРЕПЛЕТЕНИЕ,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КРАСОТА НАСТОЯЩАЯ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МОЁ </a:t>
            </a:r>
            <a:r>
              <a:rPr lang="ru-RU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«ОСЕННЕЕ ВДОХНОВЕНИЕ»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4" name="Рисунок 26" descr="E:\рамки на фото\94669187ca01.png"/>
          <p:cNvPicPr>
            <a:picLocks noChangeAspect="1" noChangeArrowheads="1"/>
          </p:cNvPicPr>
          <p:nvPr/>
        </p:nvPicPr>
        <p:blipFill>
          <a:blip r:embed="rId2" cstate="print"/>
          <a:srcRect l="17332" r="31499" b="22839"/>
          <a:stretch>
            <a:fillRect/>
          </a:stretch>
        </p:blipFill>
        <p:spPr bwMode="auto">
          <a:xfrm rot="3799980">
            <a:off x="5260181" y="27782"/>
            <a:ext cx="354012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7" descr="E:\рамки на фото\94669187ca01.png"/>
          <p:cNvPicPr>
            <a:picLocks noChangeAspect="1" noChangeArrowheads="1"/>
          </p:cNvPicPr>
          <p:nvPr/>
        </p:nvPicPr>
        <p:blipFill>
          <a:blip r:embed="rId2" cstate="print"/>
          <a:srcRect l="70013" t="10287" b="36420"/>
          <a:stretch>
            <a:fillRect/>
          </a:stretch>
        </p:blipFill>
        <p:spPr bwMode="auto">
          <a:xfrm rot="7027419">
            <a:off x="1026320" y="4545806"/>
            <a:ext cx="208756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P1020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94092">
            <a:off x="4515582" y="3382891"/>
            <a:ext cx="2624180" cy="3686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P1020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500306"/>
            <a:ext cx="2666830" cy="3492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602</TotalTime>
  <Words>110</Words>
  <Application>Microsoft Office PowerPoint</Application>
  <PresentationFormat>Экран (4:3)</PresentationFormat>
  <Paragraphs>41</Paragraphs>
  <Slides>7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Franklin Gothic Medium</vt:lpstr>
      <vt:lpstr>Franklin Gothic Book</vt:lpstr>
      <vt:lpstr>Wingdings 2</vt:lpstr>
      <vt:lpstr>Calibri</vt:lpstr>
      <vt:lpstr>Monotype Corsiva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57</cp:revision>
  <dcterms:modified xsi:type="dcterms:W3CDTF">2013-04-02T17:00:29Z</dcterms:modified>
</cp:coreProperties>
</file>