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B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458200" cy="266429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Презентация по теме: </a:t>
            </a:r>
            <a:br>
              <a:rPr lang="ru-RU" sz="4000" dirty="0" smtClean="0"/>
            </a:br>
            <a:r>
              <a:rPr lang="ru-RU" sz="4000" dirty="0" smtClean="0"/>
              <a:t>«Сравнение свойств синтетических </a:t>
            </a:r>
            <a:r>
              <a:rPr lang="ru-RU" sz="4000" dirty="0" smtClean="0"/>
              <a:t>и натуральных </a:t>
            </a:r>
            <a:r>
              <a:rPr lang="ru-RU" sz="4000" dirty="0" smtClean="0"/>
              <a:t>тканей»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400600" cy="19442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ученица 8 «Б» класса </a:t>
            </a:r>
          </a:p>
          <a:p>
            <a:r>
              <a:rPr lang="ru-RU" dirty="0" smtClean="0"/>
              <a:t>МОУ «СОШ №12» г. Ржева</a:t>
            </a:r>
          </a:p>
          <a:p>
            <a:r>
              <a:rPr lang="ru-RU" b="1" dirty="0" smtClean="0"/>
              <a:t>Иванова Екатерина Андреевна</a:t>
            </a:r>
          </a:p>
          <a:p>
            <a:r>
              <a:rPr lang="ru-RU" dirty="0" smtClean="0"/>
              <a:t>Учитель: Громова Елена Владимировна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RVDRd2c4OAMhUFbvOUXAz2P_vEp6X-7P2tzPorY3qWeQN8bFkf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2542"/>
            <a:ext cx="9050277" cy="60554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836712"/>
            <a:ext cx="8496945" cy="36004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Общая характеристика химических волокон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Вискоза. </a:t>
            </a:r>
            <a:r>
              <a:rPr lang="ru-RU" sz="1800" dirty="0" smtClean="0"/>
              <a:t>Ее получают из древесной целлюлозы химическим путем, обладает многими преимуществами, характерными для натуральных материалов – антиаллергические свойства, хорошая воздухопроницаемость, приятные тактильные качества, обладает многими преимуществами, характерными для натуральных материалов – антиаллергические свойства, хорошая воздухопроницаемость, приятные тактильные качества.</a:t>
            </a:r>
          </a:p>
          <a:p>
            <a:r>
              <a:rPr lang="ru-RU" sz="1800" b="1" dirty="0" smtClean="0"/>
              <a:t>Акрил. </a:t>
            </a:r>
            <a:r>
              <a:rPr lang="ru-RU" sz="1800" dirty="0" smtClean="0"/>
              <a:t>Сырьем служит природный газ. По виду акрил весьма напоминает шерсть – такой же пластичный и мягкий, неплохо сохраняет тепло, поэтому акрил иногда называют «искусственной шерстью». Однако, акрил недостаточно пропускает воздух, после стирки теряет упругость, значительно растягивается и мнется.</a:t>
            </a:r>
          </a:p>
          <a:p>
            <a:r>
              <a:rPr lang="ru-RU" sz="1800" b="1" dirty="0" smtClean="0"/>
              <a:t>Полиамид. </a:t>
            </a:r>
            <a:r>
              <a:rPr lang="ru-RU" sz="1800" dirty="0" smtClean="0"/>
              <a:t>Это высокоэластичная синтетика, изделия из которой длительно не изнашиваются благодаря прочным волокнам, при этом отлично сохраняя первоначальную форму. Полиамид используется и для изготовления нижнего белья, колгот, чулок, </a:t>
            </a:r>
            <a:r>
              <a:rPr lang="ru-RU" sz="1800" dirty="0" err="1" smtClean="0"/>
              <a:t>леггинсов</a:t>
            </a:r>
            <a:r>
              <a:rPr lang="ru-RU" sz="1800" dirty="0" smtClean="0"/>
              <a:t>, а также входит в состав верхней одежды. Наиболее известные разновидности полиамида – нейлон, </a:t>
            </a:r>
            <a:r>
              <a:rPr lang="ru-RU" sz="1800" dirty="0" err="1" smtClean="0"/>
              <a:t>таслан</a:t>
            </a:r>
            <a:r>
              <a:rPr lang="ru-RU" sz="1800" dirty="0" smtClean="0"/>
              <a:t>, </a:t>
            </a:r>
            <a:r>
              <a:rPr lang="ru-RU" sz="1800" dirty="0" err="1" smtClean="0"/>
              <a:t>джордан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Флис. </a:t>
            </a:r>
            <a:r>
              <a:rPr lang="ru-RU" sz="1800" dirty="0" smtClean="0"/>
              <a:t>Он замечательно удерживает тепло, легкий, эластичный, прочный и долговечный.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RVguZkwD2kGSUB8PGXaIgBRynV6bGOBuZl-ejueGbM0GonVn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952" cy="59046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43204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Общая характеристика химических волокон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 smtClean="0"/>
              <a:t>Полартек</a:t>
            </a:r>
            <a:r>
              <a:rPr lang="ru-RU" sz="1800" b="1" dirty="0" smtClean="0"/>
              <a:t>. </a:t>
            </a:r>
            <a:r>
              <a:rPr lang="ru-RU" sz="1800" dirty="0" smtClean="0"/>
              <a:t>Высокотехнологичные ткани, созданные специально для различных видов спорта и активного отдыха, напоминают трикотаж плотной вязки, превосходят шерсть по многим показателям (дышащие свойства и сохранение тепла, не пропускают ветер). Получается эффект термоса – воздух, находящийся внутри между телом и изделием, нагревается теплом тела и не остывает.</a:t>
            </a:r>
          </a:p>
          <a:p>
            <a:r>
              <a:rPr lang="ru-RU" sz="1800" b="1" dirty="0" smtClean="0"/>
              <a:t>Мембрана. </a:t>
            </a:r>
            <a:r>
              <a:rPr lang="ru-RU" sz="1800" dirty="0" smtClean="0"/>
              <a:t>Мембраной называется тончайшая пленка или специальная пропитка, по особой технологии нанесенная на верхний слой ткани. В ней комфортно в любую погоду, так как она не пропускает влагу, защищает от ветра и при этом дышит, выводит пот наружу, сохраняя тепло. </a:t>
            </a:r>
          </a:p>
          <a:p>
            <a:r>
              <a:rPr lang="ru-RU" sz="1800" b="1" dirty="0" err="1" smtClean="0"/>
              <a:t>Микрофибр</a:t>
            </a:r>
            <a:r>
              <a:rPr lang="ru-RU" sz="1800" b="1" dirty="0" smtClean="0"/>
              <a:t>. </a:t>
            </a:r>
            <a:r>
              <a:rPr lang="ru-RU" sz="1800" dirty="0" smtClean="0"/>
              <a:t>Используется часто в изготовлении нижнего белья, легкой повседневной и спортивной одежды. Обладает завидными для синтетики гигиеническими показателями: хорошей термостойкостью, при этом хорошо пропускает воздух, в такой одежде комфортно и в жару, и в холод.</a:t>
            </a:r>
          </a:p>
          <a:p>
            <a:r>
              <a:rPr lang="ru-RU" sz="1800" b="1" dirty="0" err="1" smtClean="0"/>
              <a:t>Эластан</a:t>
            </a:r>
            <a:r>
              <a:rPr lang="ru-RU" sz="1800" b="1" dirty="0" smtClean="0"/>
              <a:t>. </a:t>
            </a:r>
            <a:r>
              <a:rPr lang="ru-RU" sz="1800" dirty="0" smtClean="0"/>
              <a:t>Это целая группа синтетических волокон, наиболее распространенных из которых является лайкра. Основной эффект этих волокон – придание изделию эластичности. И тогда вещи не мнутся, хорошо стираются, очень практичны.</a:t>
            </a:r>
            <a:endParaRPr lang="ru-RU" sz="1800" dirty="0"/>
          </a:p>
        </p:txBody>
      </p:sp>
      <p:pic>
        <p:nvPicPr>
          <p:cNvPr id="4" name="Picture 2" descr="http://t2.gstatic.com/images?q=tbn:ANd9GcTB3ZXWo17kjMgy_QCqVi5T-nnDt1psGnUc_o9mdjRGlWpftb1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3" y="3789040"/>
            <a:ext cx="5277869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64454"/>
            <a:ext cx="2699258" cy="30833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59228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200" dirty="0" smtClean="0">
                <a:solidFill>
                  <a:schemeClr val="accent2"/>
                </a:solidFill>
              </a:rPr>
              <a:t>   Одежда – часть нашей жизни. Мы используем одежду круглые сутки: дома, на работе и даже когда спим. Тратим примерно четвертую часть семейного бюджета. По данным социологического опроса среднестатистическая женщина тратит …. Времени на приобретение одежды. </a:t>
            </a:r>
          </a:p>
          <a:p>
            <a:pPr marL="109728" indent="0">
              <a:buNone/>
            </a:pPr>
            <a:r>
              <a:rPr lang="ru-RU" sz="2200" dirty="0" smtClean="0">
                <a:solidFill>
                  <a:schemeClr val="accent2"/>
                </a:solidFill>
              </a:rPr>
              <a:t>   Каждому из нас, как правило, в свое время рассказали, что натуральные ткани лучше искусственных. Конечно, с этим трудно спорить. Однако, синтетические ткани имеют свои плюсы, не всем известные. </a:t>
            </a:r>
          </a:p>
          <a:p>
            <a:pPr marL="109728" indent="0">
              <a:buNone/>
            </a:pPr>
            <a:r>
              <a:rPr lang="ru-RU" sz="2200" dirty="0" smtClean="0">
                <a:solidFill>
                  <a:schemeClr val="accent2"/>
                </a:solidFill>
              </a:rPr>
              <a:t>   Давайте окунемся в мир тканей и попробуем сориентироваться.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stkani.ru/uploads/images/Inform_o_tkanjh/viskoz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668" y="764704"/>
            <a:ext cx="3009332" cy="244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9309720" cy="1066800"/>
          </a:xfrm>
        </p:spPr>
        <p:txBody>
          <a:bodyPr/>
          <a:lstStyle/>
          <a:p>
            <a:r>
              <a:rPr lang="ru-RU" dirty="0" smtClean="0"/>
              <a:t>Классификация тканей: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6667500" cy="3409950"/>
          </a:xfrm>
        </p:spPr>
      </p:pic>
    </p:spTree>
    <p:extLst>
      <p:ext uri="{BB962C8B-B14F-4D97-AF65-F5344CB8AC3E}">
        <p14:creationId xmlns="" xmlns:p14="http://schemas.microsoft.com/office/powerpoint/2010/main" val="1480821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58"/>
            <a:ext cx="9129611" cy="6892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Натуральные ткани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Натуральные ткани, безусловно, хороши. Они производятся из волокон растительного, животного, минерального происхождения и обладают антиаллергическими, антисептическими и антигрибковыми свойствами. У них прекрасные вентиляционные и терморегулирующие свойства. Одежда из них мягкая, комфортная и максимально приятная в носке. Самые известные из них: хлопок, лен, шерсть, шелк.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56"/>
            <a:ext cx="9144000" cy="6236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Хлопок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54" y="1484784"/>
            <a:ext cx="8229600" cy="40770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solidFill>
                  <a:srgbClr val="C00000"/>
                </a:solidFill>
              </a:rPr>
              <a:t>Хлопковые ткани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 ситец, батист, бязь, фланель, сатин и другие.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Ткани из хлопка обладают рядом безусловных </a:t>
            </a:r>
            <a:r>
              <a:rPr lang="ru-RU" b="1" u="sng" dirty="0" smtClean="0">
                <a:solidFill>
                  <a:srgbClr val="C00000"/>
                </a:solidFill>
              </a:rPr>
              <a:t>преимуществ</a:t>
            </a:r>
            <a:r>
              <a:rPr lang="ru-RU" dirty="0" smtClean="0">
                <a:solidFill>
                  <a:srgbClr val="C00000"/>
                </a:solidFill>
              </a:rPr>
              <a:t>: летом в них не жарко, зимой – не холодно, хлопок хорошо пропускает воздух и приятен телу. 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</a:rPr>
              <a:t>Недостатком</a:t>
            </a:r>
            <a:r>
              <a:rPr lang="ru-RU" dirty="0" smtClean="0">
                <a:solidFill>
                  <a:srgbClr val="C00000"/>
                </a:solidFill>
              </a:rPr>
              <a:t> хлопковых тканей можно считать то, что они сильно линяют и легко мнутся, особенно яркие и темные цвета. Поэтому хлопок иногда обрабатывают специальными химическими веществами, ткань линяет и мнется в меньшей степени, однако, может вызвать аллергическую реакцию кожи.</a:t>
            </a:r>
          </a:p>
          <a:p>
            <a:pPr marL="109728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b="1" u="sng" dirty="0" smtClean="0">
                <a:solidFill>
                  <a:srgbClr val="C00000"/>
                </a:solidFill>
              </a:rPr>
              <a:t>Совет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C00000"/>
                </a:solidFill>
              </a:rPr>
              <a:t>покупайте необработанный химией хлопок, но лучше светлых тонов, в этом случае и риска аллергии нет, и краски не блекнут после первой же стирки.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3" y="-1395536"/>
            <a:ext cx="9468543" cy="9301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8"/>
            <a:ext cx="8136904" cy="1872208"/>
          </a:xfrm>
          <a:solidFill>
            <a:schemeClr val="tx1">
              <a:alpha val="43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Лен был популярен всегда благодаря своей добротности. Особого ухода не требует, стирается легко, его структура такова, что, несмотря на плотность ткани, лен в высокой степени воздухопроницаем. Относительный минус – лен легко мнется, поэтому часто в состав льняных тканей добавляется небольшое количество синтетики для лучшего сохранения формы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ветная-шерсть-мериноса-с-шелко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649072" cy="7236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Шерсть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80920" cy="3960440"/>
          </a:xfrm>
          <a:solidFill>
            <a:schemeClr val="accent1">
              <a:lumMod val="60000"/>
              <a:lumOff val="40000"/>
              <a:alpha val="36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Натуральная шерсть красива, приятна на ощупь, обладает комфортной воздухопроницаемостью и согревает нас в холодное время года. У каждого в личном гардеробе есть достаточное количество шерстяных свитеров, кардиганов, платьев, шарфов и других любимых предметов одежды. К недостаткам шерсти можно отнести то, что зачастую шерстяная ткань мнется и относительно быстро изнашивается. И натуральная шерсть может вызывать аллергию, исключение – шерсть новозеландского мериноса. Для улучшения свойств широко практикуется добавлять в шерстяное волокно синтетику.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7136795_si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84568" cy="7282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Шелк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208912" cy="2232248"/>
          </a:xfrm>
          <a:solidFill>
            <a:schemeClr val="bg2">
              <a:lumMod val="75000"/>
              <a:alpha val="76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Шелковые нити получают путем разматывание коконов тутового шелкопряда. Элегантные, сияющие шелковые ткани могут похвастаться непревзойденной прочностью. Но шелк не очень приятно носить в жаркую погоду, да и красота ткани нередко сохранятся до первой стирки. Шелк может садиться, линять при стирке. При высыхании любое влажное пятно оставляет след.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5265.pn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-1836712" y="1"/>
            <a:ext cx="12894067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Синтетические ткани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640960" cy="4248472"/>
          </a:xfr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Что касается синтетики, современные технологии не стоят на месте и каждый год в магазины поступает одежда из новых и уже полюбившихся синтетических тканей – вискозы, </a:t>
            </a:r>
            <a:r>
              <a:rPr lang="ru-RU" dirty="0" err="1" smtClean="0">
                <a:solidFill>
                  <a:schemeClr val="bg1"/>
                </a:solidFill>
              </a:rPr>
              <a:t>микрофибра</a:t>
            </a:r>
            <a:r>
              <a:rPr lang="ru-RU" dirty="0" smtClean="0">
                <a:solidFill>
                  <a:schemeClr val="bg1"/>
                </a:solidFill>
              </a:rPr>
              <a:t>, акрила, </a:t>
            </a:r>
            <a:r>
              <a:rPr lang="ru-RU" dirty="0" err="1" smtClean="0">
                <a:solidFill>
                  <a:schemeClr val="bg1"/>
                </a:solidFill>
              </a:rPr>
              <a:t>флиса</a:t>
            </a:r>
            <a:r>
              <a:rPr lang="ru-RU" dirty="0" smtClean="0">
                <a:solidFill>
                  <a:schemeClr val="bg1"/>
                </a:solidFill>
              </a:rPr>
              <a:t> и других. Синтетических тканей гораздо больше, чем натуральных. Искусственные ткани получают из волокон, изготовленных из природного газа, нефти, каменного угля, целлюлозы, стекла, металлов… В наше время искусственные ткани становятся все более похожими на натуральные – они дышащие, приятные телу, мягкие по фактуре. Несомненные преимущества синтетических тканей – сохраняют форму изделия и почти не мнутся.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320</TotalTime>
  <Words>960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Презентация по теме:  «Сравнение свойств синтетических и натуральных тканей»</vt:lpstr>
      <vt:lpstr>Введение</vt:lpstr>
      <vt:lpstr>Классификация тканей:</vt:lpstr>
      <vt:lpstr>Натуральные ткани</vt:lpstr>
      <vt:lpstr>Хлопок</vt:lpstr>
      <vt:lpstr>Лен</vt:lpstr>
      <vt:lpstr>Шерсть</vt:lpstr>
      <vt:lpstr>Шелк</vt:lpstr>
      <vt:lpstr>Синтетические ткани</vt:lpstr>
      <vt:lpstr>Общая характеристика химических волокон</vt:lpstr>
      <vt:lpstr>Общая характеристика химических волокон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35</cp:revision>
  <dcterms:modified xsi:type="dcterms:W3CDTF">2013-03-29T07:04:03Z</dcterms:modified>
</cp:coreProperties>
</file>