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C1BD-9621-4C48-B437-18F9E8A812F0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086D4-585F-4508-9C89-A191E15E6B5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8000" b="1" dirty="0"/>
              <a:t>"Варианты недорогих и полезных блюд"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Дальновидный человек - экономный человек. К организации питания это относится в полной мере. Ведь планировать можно не только покупки, но и меню. Составляя меню, вы получите прекрасную возможность сбалансировать свое питание по калорийности, по питательным веществам, по витаминам и, что немаловажно, по цене.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Задание: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dirty="0"/>
              <a:t>Необходимо сформулировать для себя несколько основных правил, следуя которым можно экономить на питании абсолютно без ущерба для здоровья, а чаще всего и с пользой для него.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 smtClean="0"/>
              <a:t>Каши.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5266928" cy="49294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Крупы и зерновые (хлеб, макароны) продукты нужно есть каждый день. Это источник сложных углеводов и витаминов группы В </a:t>
            </a:r>
            <a:r>
              <a:rPr lang="ru-RU" dirty="0" err="1" smtClean="0"/>
              <a:t>в</a:t>
            </a:r>
            <a:r>
              <a:rPr lang="ru-RU" dirty="0" smtClean="0"/>
              <a:t> нашем рационе. У разных каш есть и индивидуальные полезные свойства. Овсяная каша улучшает состояние кожи и самочувствие человека, рисовая -хорошо влияет на нервную систему и помогает при кишечных расстройствах, пшённая - укрепляет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систему. Гречневая каша богата железом, помогает при нарушениях обмена веществ. Быстрые каши имеют меньшую питательную ценность. Норма потребления - 30 г сухих круп в день.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068960"/>
            <a:ext cx="3606552" cy="253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</a:t>
            </a:r>
            <a:r>
              <a:rPr lang="ru-RU" b="1" dirty="0"/>
              <a:t>Молочные продукты.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И</a:t>
            </a:r>
            <a:r>
              <a:rPr lang="ru-RU" sz="4000" dirty="0"/>
              <a:t>сточник белка и кальция в легкоусвояемой форме. </a:t>
            </a:r>
            <a:r>
              <a:rPr lang="ru-RU" sz="4000" b="1" dirty="0"/>
              <a:t>Кисломолочные продукты</a:t>
            </a:r>
            <a:r>
              <a:rPr lang="ru-RU" sz="4000" dirty="0"/>
              <a:t> помогают восстановить нормальную микрофлору кишечника.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7736" y="3545632"/>
            <a:ext cx="23762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b="1" dirty="0"/>
              <a:t>Растительное масло.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С</a:t>
            </a:r>
            <a:r>
              <a:rPr lang="ru-RU" dirty="0" smtClean="0"/>
              <a:t>одержит </a:t>
            </a:r>
            <a:r>
              <a:rPr lang="ru-RU" dirty="0"/>
              <a:t>ненасыщенные жиры, облегчающие пищеварение, и витамин Е, препятствующий развитию раковых клеток и считающийся витамином красоты. Подсолнечное масло не уступает оливковому. Имеет высокую усвояемость. Норма потребления - 0,2 л в неделю.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3136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b="1" dirty="0"/>
              <a:t>Рыба и морепродукты.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/>
              <a:t>О</a:t>
            </a:r>
            <a:r>
              <a:rPr lang="ru-RU" sz="3600" dirty="0"/>
              <a:t>сновные поставщики белка, омега-3 жирных кислот, фосфора и тирозина (основного мозгового </a:t>
            </a:r>
            <a:r>
              <a:rPr lang="ru-RU" sz="3600" dirty="0" err="1"/>
              <a:t>нейромедиатора</a:t>
            </a:r>
            <a:r>
              <a:rPr lang="ru-RU" sz="3600" dirty="0"/>
              <a:t>). Жирная рыба полезна для </a:t>
            </a:r>
            <a:r>
              <a:rPr lang="ru-RU" sz="3600" dirty="0" err="1"/>
              <a:t>сердечно-сосудистой</a:t>
            </a:r>
            <a:r>
              <a:rPr lang="ru-RU" sz="3600" dirty="0"/>
              <a:t> системы</a:t>
            </a:r>
            <a:r>
              <a:rPr lang="ru-RU" sz="3600" dirty="0" smtClean="0"/>
              <a:t>.</a:t>
            </a:r>
          </a:p>
          <a:p>
            <a:pPr>
              <a:buNone/>
            </a:pPr>
            <a:r>
              <a:rPr lang="ru-RU" sz="3600" dirty="0"/>
              <a:t>Норма потребления - 600-800 г в неделю. 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273824"/>
            <a:ext cx="32758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5. Овощи и фрукты</a:t>
            </a:r>
            <a:r>
              <a:rPr lang="ru-RU" dirty="0"/>
              <a:t> </a:t>
            </a:r>
            <a:r>
              <a:rPr lang="ru-RU" b="1" dirty="0"/>
              <a:t>вашей местности.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ru-RU" dirty="0"/>
              <a:t>Содержат витамины и клетчатку. Регулярное употребление снижает давление и уровень холестерина в крови. Самые полезные овощи и фрукты общедоступны. Квашеная капуста по содержанию витаминов превосходит лимоны и апельсины, яблоки и свёкла защищают от рака, а морковь - главный помощник в борьбе со старением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Норма потребления - 400 г в день.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 </a:t>
            </a:r>
            <a:r>
              <a:rPr lang="ru-RU" b="1" dirty="0"/>
              <a:t>Яйца.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</a:t>
            </a:r>
            <a:r>
              <a:rPr lang="ru-RU" dirty="0"/>
              <a:t>егкоусвояемый продукт, содержащий 11 видов витаминов (в желтке), дневную норму натурального белка, кальций и другие микроэлементы. 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i="1" dirty="0" smtClean="0"/>
              <a:t>Норма </a:t>
            </a:r>
            <a:r>
              <a:rPr lang="ru-RU" b="1" i="1" dirty="0"/>
              <a:t>потребления - 1-2 штуки в день.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 </a:t>
            </a:r>
            <a:r>
              <a:rPr lang="ru-RU" b="1" dirty="0"/>
              <a:t>Мясо.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 </a:t>
            </a:r>
            <a:r>
              <a:rPr lang="ru-RU" dirty="0"/>
              <a:t>обязательном порядке должно присутствовать в рационе детей. Дети, недополучающие мяса, отстают в умственном и физическом развитии от своих сверстников. Людям старше 35 лет мясо следует употреблять 2-3 раза в неделю с большим количеством овощей. В остальные дни животный белок можно заменить мясом птицы и рыбой.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442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"Варианты недорогих и полезных блюд"</vt:lpstr>
      <vt:lpstr>Задание: </vt:lpstr>
      <vt:lpstr>1. Каши.</vt:lpstr>
      <vt:lpstr>2. Молочные продукты.</vt:lpstr>
      <vt:lpstr>3. Растительное масло.</vt:lpstr>
      <vt:lpstr>4. Рыба и морепродукты.</vt:lpstr>
      <vt:lpstr>5. Овощи и фрукты вашей местности.</vt:lpstr>
      <vt:lpstr>6. Яйца.</vt:lpstr>
      <vt:lpstr>7. Мясо.</vt:lpstr>
      <vt:lpstr>Дальновидный человек - экономный человек. К организации питания это относится в полной мере. Ведь планировать можно не только покупки, но и меню. Составляя меню, вы получите прекрасную возможность сбалансировать свое питание по калорийности, по питательным веществам, по витаминам и, что немаловажно, по цене.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"Варианты недорогих и полезных блюд"</dc:title>
  <dc:creator>Наталья</dc:creator>
  <cp:lastModifiedBy>Наталья</cp:lastModifiedBy>
  <cp:revision>4</cp:revision>
  <dcterms:created xsi:type="dcterms:W3CDTF">2013-03-08T18:14:25Z</dcterms:created>
  <dcterms:modified xsi:type="dcterms:W3CDTF">2013-03-08T18:49:09Z</dcterms:modified>
</cp:coreProperties>
</file>