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F36-D442-48F6-8F32-841F34E99B2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BDD62-E185-4670-A251-50CE893DD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F36-D442-48F6-8F32-841F34E99B2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BDD62-E185-4670-A251-50CE893DD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F36-D442-48F6-8F32-841F34E99B2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BDD62-E185-4670-A251-50CE893DD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F36-D442-48F6-8F32-841F34E99B2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BDD62-E185-4670-A251-50CE893DD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F36-D442-48F6-8F32-841F34E99B2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BDD62-E185-4670-A251-50CE893DD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F36-D442-48F6-8F32-841F34E99B2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BDD62-E185-4670-A251-50CE893DD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F36-D442-48F6-8F32-841F34E99B2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BDD62-E185-4670-A251-50CE893DD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F36-D442-48F6-8F32-841F34E99B2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BDD62-E185-4670-A251-50CE893DD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F36-D442-48F6-8F32-841F34E99B2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BDD62-E185-4670-A251-50CE893DD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F36-D442-48F6-8F32-841F34E99B2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BDD62-E185-4670-A251-50CE893DD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CF36-D442-48F6-8F32-841F34E99B2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BDD62-E185-4670-A251-50CE893DD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3CF36-D442-48F6-8F32-841F34E99B23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BDD62-E185-4670-A251-50CE893DD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sz="6000" b="1" i="1" u="sng" dirty="0"/>
              <a:t>Полезные продукты, которым следует отдавать предпочтение:</a:t>
            </a:r>
            <a:r>
              <a:rPr lang="ru-RU" sz="6000" dirty="0"/>
              <a:t/>
            </a:r>
            <a:br>
              <a:rPr lang="ru-RU" sz="6000" dirty="0"/>
            </a:b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900" b="1" i="1" dirty="0"/>
              <a:t>Крупы (лучше «серые»);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http://im5-tub-ru.yandex.net/i?id=169950446-51-72&amp;n=21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348880"/>
            <a:ext cx="280831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7-tub-ru.yandex.net/i?id=221975635-54-72&amp;n=2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4293096"/>
            <a:ext cx="3180581" cy="186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http://im8-tub-ru.yandex.net/i?id=52608541-01-72&amp;n=21"/>
          <p:cNvPicPr>
            <a:picLocks noGrp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2348880"/>
            <a:ext cx="410445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b="1" i="1" dirty="0"/>
              <a:t>Кисломолочные продукты и молоко;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72816"/>
            <a:ext cx="47625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2132856"/>
            <a:ext cx="32194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i="1" u="sng" dirty="0"/>
              <a:t>Растительное масло предпочтительнее сливочного;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556792"/>
            <a:ext cx="34327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48116" y="1772816"/>
            <a:ext cx="5095884" cy="433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i="1" u="sng" dirty="0"/>
              <a:t>Яйца;</a:t>
            </a:r>
            <a:br>
              <a:rPr lang="ru-RU" b="1" i="1" u="sng" dirty="0"/>
            </a:br>
            <a:r>
              <a:rPr lang="ru-RU" b="1" i="1" u="sng" dirty="0"/>
              <a:t>Мясо говядина;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628800"/>
            <a:ext cx="44862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im6-tub-ru.yandex.net/i?id=161353464-18-72&amp;n=2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1628800"/>
            <a:ext cx="428396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900" b="1" i="1" u="sng" dirty="0"/>
              <a:t>Овощи и фрукты своего края;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124744"/>
            <a:ext cx="3810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1285860"/>
            <a:ext cx="3251324" cy="211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3929066"/>
            <a:ext cx="407451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624" y="4365104"/>
            <a:ext cx="267892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/>
              <a:t>Рыба и морепродукты.</a:t>
            </a:r>
          </a:p>
        </p:txBody>
      </p:sp>
      <p:pic>
        <p:nvPicPr>
          <p:cNvPr id="4" name="Содержимое 3" descr="http://im4-tub-ru.yandex.net/i?id=416024461-24-72&amp;n=21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628800"/>
            <a:ext cx="374441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0-tub-ru.yandex.net/i?id=497588226-42-72&amp;n=2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1556792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36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Полезные продукты, которым следует отдавать предпочтение: </vt:lpstr>
      <vt:lpstr>Крупы (лучше «серые»); </vt:lpstr>
      <vt:lpstr>Кисломолочные продукты и молоко;</vt:lpstr>
      <vt:lpstr>Растительное масло предпочтительнее сливочного;</vt:lpstr>
      <vt:lpstr>Яйца; Мясо говядина;</vt:lpstr>
      <vt:lpstr>Овощи и фрукты своего края; </vt:lpstr>
      <vt:lpstr>Рыба и морепродукты.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"Полезные и вредные продукты"</dc:title>
  <dc:creator>Наталья</dc:creator>
  <cp:lastModifiedBy>Наталья</cp:lastModifiedBy>
  <cp:revision>8</cp:revision>
  <dcterms:created xsi:type="dcterms:W3CDTF">2013-03-08T16:50:52Z</dcterms:created>
  <dcterms:modified xsi:type="dcterms:W3CDTF">2013-03-29T10:33:12Z</dcterms:modified>
</cp:coreProperties>
</file>