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CF36-D442-48F6-8F32-841F34E99B23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BDD62-E185-4670-A251-50CE893DDF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CF36-D442-48F6-8F32-841F34E99B23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BDD62-E185-4670-A251-50CE893DDF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CF36-D442-48F6-8F32-841F34E99B23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BDD62-E185-4670-A251-50CE893DDF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CF36-D442-48F6-8F32-841F34E99B23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BDD62-E185-4670-A251-50CE893DDF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CF36-D442-48F6-8F32-841F34E99B23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BDD62-E185-4670-A251-50CE893DDF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CF36-D442-48F6-8F32-841F34E99B23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BDD62-E185-4670-A251-50CE893DDF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CF36-D442-48F6-8F32-841F34E99B23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BDD62-E185-4670-A251-50CE893DDF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CF36-D442-48F6-8F32-841F34E99B23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BDD62-E185-4670-A251-50CE893DDF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CF36-D442-48F6-8F32-841F34E99B23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BDD62-E185-4670-A251-50CE893DDF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CF36-D442-48F6-8F32-841F34E99B23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BDD62-E185-4670-A251-50CE893DDF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CF36-D442-48F6-8F32-841F34E99B23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BDD62-E185-4670-A251-50CE893DDF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3CF36-D442-48F6-8F32-841F34E99B23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BDD62-E185-4670-A251-50CE893DDF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882751"/>
          </a:xfrm>
        </p:spPr>
        <p:txBody>
          <a:bodyPr>
            <a:normAutofit/>
          </a:bodyPr>
          <a:lstStyle/>
          <a:p>
            <a:r>
              <a:rPr lang="ru-RU" sz="6000" b="1" i="1" dirty="0"/>
              <a:t>"Полезные и вредные продукты"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3933056"/>
            <a:ext cx="6400800" cy="17526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4900" b="1" dirty="0"/>
              <a:t>Алкоголь;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http://im4-tub-ru.yandex.net/i?id=429871847-09-72&amp;n=21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908720"/>
            <a:ext cx="4176464" cy="2855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6-tub-ru.yandex.net/i?id=96816323-71-72&amp;n=21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3861048"/>
            <a:ext cx="1800200" cy="193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7-tub-ru.yandex.net/i?id=496343349-41-72&amp;n=21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36096" y="1556792"/>
            <a:ext cx="2592288" cy="236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3-tub-ru.yandex.net/i?id=450953516-14-72&amp;n=21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31840" y="3933056"/>
            <a:ext cx="4392488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/>
              <a:t>Чипсы, </a:t>
            </a:r>
            <a:r>
              <a:rPr lang="ru-RU" b="1" dirty="0" err="1"/>
              <a:t>кириешки</a:t>
            </a:r>
            <a:r>
              <a:rPr lang="ru-RU" b="1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http://im6-tub-ru.yandex.net/i?id=68919679-46-72&amp;n=21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53250" y="5085184"/>
            <a:ext cx="2190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4-tub-ru.yandex.net/i?id=482427336-43-72&amp;n=21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980728"/>
            <a:ext cx="633670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3-tub-ru.yandex.net/i?id=262473050-61-72&amp;n=21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429250"/>
            <a:ext cx="14192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4-tub-ru.yandex.net/i?id=123443567-70-72&amp;n=21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92280" y="1844824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algn="ctr">
              <a:buNone/>
            </a:pPr>
            <a:r>
              <a:rPr lang="ru-RU" sz="4400" dirty="0"/>
              <a:t>Задание: </a:t>
            </a:r>
            <a:endParaRPr lang="ru-RU" sz="4400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r>
              <a:rPr lang="ru-RU" sz="3600" b="1" dirty="0" smtClean="0"/>
              <a:t>Необходимо </a:t>
            </a:r>
            <a:r>
              <a:rPr lang="ru-RU" sz="3600" b="1" dirty="0"/>
              <a:t>сформулировать для себя несколько основных правил, следуя которым можно экономить на питании абсолютно без ущерба для здоровья, а чаще всего и с пользой для него.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996952"/>
          </a:xfrm>
        </p:spPr>
        <p:txBody>
          <a:bodyPr>
            <a:normAutofit/>
          </a:bodyPr>
          <a:lstStyle/>
          <a:p>
            <a:r>
              <a:rPr lang="ru-RU" sz="3600" b="1" dirty="0"/>
              <a:t>В рационе должны обязательно присутствовать белки (1 г на кг веса), углеводы (200-300 г), жиры (50-70 г), 20 г клетчатки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Содержимое 4" descr="http://www.fittrends.ru/pics/_580_1000_90_19893345621132619189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2204864"/>
            <a:ext cx="806489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chemeClr val="accent1">
                    <a:lumMod val="50000"/>
                  </a:schemeClr>
                </a:solidFill>
              </a:rPr>
              <a:t>ВРЕДНЫЕ ПРОДУКТЫ, </a:t>
            </a:r>
            <a:br>
              <a:rPr lang="ru-RU" sz="54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5400" b="1" i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54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5400" b="1" i="1" dirty="0" smtClean="0">
                <a:solidFill>
                  <a:schemeClr val="accent1">
                    <a:lumMod val="50000"/>
                  </a:schemeClr>
                </a:solidFill>
              </a:rPr>
              <a:t>КОТОРЫЕ </a:t>
            </a:r>
            <a:br>
              <a:rPr lang="ru-RU" sz="54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5400" b="1" i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54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5400" b="1" i="1" u="sng" dirty="0" smtClean="0">
                <a:solidFill>
                  <a:schemeClr val="accent1">
                    <a:lumMod val="50000"/>
                  </a:schemeClr>
                </a:solidFill>
              </a:rPr>
              <a:t>СЛЕДУЕТ ИСКЛЮЧИТЬ: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http://im4-tub-ru.yandex.net/i?id=32690970-11-72&amp;n=2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16216" y="2276872"/>
            <a:ext cx="2627784" cy="193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 fontScale="90000"/>
          </a:bodyPr>
          <a:lstStyle/>
          <a:p>
            <a:pPr lvl="0"/>
            <a:r>
              <a:rPr lang="ru-RU" sz="4800" b="1" dirty="0"/>
              <a:t>Колбасы, сосиски, сардельки, ветчина</a:t>
            </a:r>
            <a:r>
              <a:rPr lang="ru-RU" sz="4800" dirty="0"/>
              <a:t>;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664" y="198884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pPr lvl="0"/>
            <a:r>
              <a:rPr lang="ru-RU" sz="5300" b="1" dirty="0"/>
              <a:t>Копчёности;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1600200"/>
            <a:ext cx="7200799" cy="49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pPr lvl="0"/>
            <a:r>
              <a:rPr lang="ru-RU" sz="4800" b="1" dirty="0"/>
              <a:t>Консервы;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dirty="0"/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484784"/>
            <a:ext cx="339628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71934" y="1772816"/>
            <a:ext cx="5072066" cy="380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5300" b="1" dirty="0"/>
              <a:t>Полуфабрикаты;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http://im2-tub-ru.yandex.net/i?id=119114681-37-72&amp;n=21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1412776"/>
            <a:ext cx="309634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2-tub-ru.yandex.net/i?id=96699636-27-72&amp;n=21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1484784"/>
            <a:ext cx="3096344" cy="243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2-tub-ru.yandex.net/i?id=181334299-58-72&amp;n=21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27784" y="4365104"/>
            <a:ext cx="381642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pPr lvl="0"/>
            <a:r>
              <a:rPr lang="ru-RU" sz="4900" b="1" dirty="0"/>
              <a:t>Излишки сладостей, покупные газированные напитки;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http://www.ukroffice.kiev.ua/img/4179_b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628800"/>
            <a:ext cx="339023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0-tub-ru.yandex.net/i?id=151319040-10-72&amp;n=21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00192" y="1844824"/>
            <a:ext cx="244827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Наташа\Desktop\eда\соня\вредная еда (картинки)Кушн\1195623460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47864" y="1916832"/>
            <a:ext cx="3071812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4-tub-ru.yandex.net/i?id=324823264-04-72&amp;n=21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36096" y="4221088"/>
            <a:ext cx="3707904" cy="2148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93</Words>
  <Application>Microsoft Office PowerPoint</Application>
  <PresentationFormat>Экран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"Полезные и вредные продукты"</vt:lpstr>
      <vt:lpstr>Слайд 2</vt:lpstr>
      <vt:lpstr>В рационе должны обязательно присутствовать белки (1 г на кг веса), углеводы (200-300 г), жиры (50-70 г), 20 г клетчатки </vt:lpstr>
      <vt:lpstr>ВРЕДНЫЕ ПРОДУКТЫ,   КОТОРЫЕ   СЛЕДУЕТ ИСКЛЮЧИТЬ: </vt:lpstr>
      <vt:lpstr>Колбасы, сосиски, сардельки, ветчина; </vt:lpstr>
      <vt:lpstr>Копчёности; </vt:lpstr>
      <vt:lpstr>Консервы; </vt:lpstr>
      <vt:lpstr>Полуфабрикаты; </vt:lpstr>
      <vt:lpstr>Излишки сладостей, покупные газированные напитки; </vt:lpstr>
      <vt:lpstr>Алкоголь; </vt:lpstr>
      <vt:lpstr>Чипсы, кириешки.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"Полезные и вредные продукты"</dc:title>
  <dc:creator>Наталья</dc:creator>
  <cp:lastModifiedBy>Наталья</cp:lastModifiedBy>
  <cp:revision>8</cp:revision>
  <dcterms:created xsi:type="dcterms:W3CDTF">2013-03-08T16:50:52Z</dcterms:created>
  <dcterms:modified xsi:type="dcterms:W3CDTF">2013-03-29T10:32:54Z</dcterms:modified>
</cp:coreProperties>
</file>