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1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6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5B3C4-1136-44AA-AAED-D4CC4FEE3913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664455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95E43-6A57-4F46-99A1-E72545EE85BC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622749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32CB1-C067-4B58-AD0A-893DC13BF314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044971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9FB46-E3C4-449B-9CB9-BE98A0134B06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43479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39A79-4E47-45F5-88E6-686D4CCF79DC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6455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14D66-8235-4E93-B172-3562C6348140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410394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D76A1-FAFF-4118-A8B2-3AA1641D5D7D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91041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4CFFE-9BB7-4CFE-8BE6-D65DCA79899D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892647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1ECD7-5869-4CB3-9589-16723DCABE75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154903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B373A-8BDA-4F43-97EF-A6CC6BEBBE00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209226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CBF0C-DF35-4216-B5F0-7D1A7A6090B0}" type="slidenum">
              <a:rPr lang="ru-RU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08118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4AE2BE-7935-4FBA-A37C-7DDA79F8D17D}" type="slidenum">
              <a:rPr lang="ru-RU">
                <a:solidFill>
                  <a:prstClr val="white">
                    <a:shade val="50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2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ll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9447" y="0"/>
            <a:ext cx="954216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76221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Апекс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1983</dc:creator>
  <cp:lastModifiedBy>1983</cp:lastModifiedBy>
  <cp:revision>8</cp:revision>
  <dcterms:created xsi:type="dcterms:W3CDTF">2014-04-21T15:12:07Z</dcterms:created>
  <dcterms:modified xsi:type="dcterms:W3CDTF">2014-04-21T15:30:01Z</dcterms:modified>
</cp:coreProperties>
</file>