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B3C4-1136-44AA-AAED-D4CC4FEE39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507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5E43-6A57-4F46-99A1-E72545EE85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472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2CB1-C067-4B58-AD0A-893DC13BF3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872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B46-E3C4-449B-9CB9-BE98A0134B0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479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9A79-4E47-45F5-88E6-686D4CCF79D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4D66-8235-4E93-B172-3562C634814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35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76A1-FAFF-4118-A8B2-3AA1641D5D7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1318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CFFE-9BB7-4CFE-8BE6-D65DCA7989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2263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CD7-5869-4CB3-9589-16723DCABE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756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373A-8BDA-4F43-97EF-A6CC6BEBBE0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5476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F0C-DF35-4216-B5F0-7D1A7A6090B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496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AE2BE-7935-4FBA-A37C-7DDA79F8D17D}" type="slidenum">
              <a:rPr lang="ru-RU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5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7" r="-348" b="-1"/>
          <a:stretch/>
        </p:blipFill>
        <p:spPr bwMode="auto">
          <a:xfrm>
            <a:off x="-524933" y="0"/>
            <a:ext cx="9821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9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1983</dc:creator>
  <cp:lastModifiedBy>1983</cp:lastModifiedBy>
  <cp:revision>3</cp:revision>
  <dcterms:created xsi:type="dcterms:W3CDTF">2014-04-21T15:26:58Z</dcterms:created>
  <dcterms:modified xsi:type="dcterms:W3CDTF">2014-04-21T15:29:04Z</dcterms:modified>
</cp:coreProperties>
</file>