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B3C4-1136-44AA-AAED-D4CC4FEE391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24872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FB46-E3C4-449B-9CB9-BE98A0134B0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48080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9A79-4E47-45F5-88E6-686D4CCF79D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8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4D66-8235-4E93-B172-3562C634814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57330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76A1-FAFF-4118-A8B2-3AA1641D5D7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63342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CFFE-9BB7-4CFE-8BE6-D65DCA79899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25487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ECD7-5869-4CB3-9589-16723DCABE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71363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373A-8BDA-4F43-97EF-A6CC6BEBBE0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093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BF0C-DF35-4216-B5F0-7D1A7A6090B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57034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5E43-6A57-4F46-99A1-E72545EE85B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8055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2CB1-C067-4B58-AD0A-893DC13BF31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3301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E1B34D5-B8AE-4788-A83E-A9CAFF09AD1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87A5-6BF0-4B70-85C4-4EBF05C4275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AE2BE-7935-4FBA-A37C-7DDA79F8D17D}" type="slidenum">
              <a:rPr lang="ru-RU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44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26876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prstClr val="black"/>
                </a:solidFill>
                <a:latin typeface="Times New Roman"/>
                <a:ea typeface="Calibri"/>
              </a:rPr>
              <a:t>«Нет в России семьи такой, где б ни памятен был свой герой»</a:t>
            </a:r>
            <a:endParaRPr lang="ru-RU" sz="6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4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416824" cy="5635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“…литература в дни войны становится истинно народным голосом героической души народа”. </a:t>
            </a:r>
            <a:endParaRPr lang="ru-RU" sz="3600" b="1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Алексей Толстой</a:t>
            </a:r>
            <a:endParaRPr lang="ru-RU" sz="3600" b="1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8036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107" y="126876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“Если грохочут пушки – </a:t>
            </a:r>
          </a:p>
          <a:p>
            <a:pPr algn="ctr"/>
            <a: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молчат музы”. </a:t>
            </a:r>
          </a:p>
        </p:txBody>
      </p:sp>
    </p:spTree>
    <p:extLst>
      <p:ext uri="{BB962C8B-B14F-4D97-AF65-F5344CB8AC3E}">
        <p14:creationId xmlns:p14="http://schemas.microsoft.com/office/powerpoint/2010/main" val="322178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51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29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69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169863"/>
            <a:ext cx="9266238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813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</Template>
  <TotalTime>2</TotalTime>
  <Words>39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Kilter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1983</dc:creator>
  <cp:lastModifiedBy>1983</cp:lastModifiedBy>
  <cp:revision>5</cp:revision>
  <dcterms:created xsi:type="dcterms:W3CDTF">2014-04-21T15:07:19Z</dcterms:created>
  <dcterms:modified xsi:type="dcterms:W3CDTF">2014-04-21T15:11:44Z</dcterms:modified>
</cp:coreProperties>
</file>