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1" r:id="rId3"/>
    <p:sldId id="262" r:id="rId4"/>
    <p:sldId id="258" r:id="rId5"/>
    <p:sldId id="260" r:id="rId6"/>
    <p:sldId id="259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9569-9B2E-41A5-83F5-656112CAE7DA}" type="datetimeFigureOut">
              <a:rPr lang="ru-RU" smtClean="0"/>
              <a:t>14.12.2009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E3CC0-C872-43E6-A723-89877048AC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E3CC0-C872-43E6-A723-89877048ACB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549E-3629-48DC-9C1C-81545CE5B74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AD8E-2985-4AF9-9A7E-D1CAD9D6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АЗБУКА ГЕОМЕТРИЧЕСКОЙ РЕЗЬБЫ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40" y="1308002"/>
            <a:ext cx="1964872" cy="22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464" t="3012" r="5952"/>
          <a:stretch>
            <a:fillRect/>
          </a:stretch>
        </p:blipFill>
        <p:spPr bwMode="auto">
          <a:xfrm>
            <a:off x="714348" y="4071942"/>
            <a:ext cx="2167350" cy="23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7087" t="3500" r="787" b="1167"/>
          <a:stretch>
            <a:fillRect/>
          </a:stretch>
        </p:blipFill>
        <p:spPr bwMode="auto">
          <a:xfrm>
            <a:off x="3786182" y="1142984"/>
            <a:ext cx="4211937" cy="29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714884"/>
            <a:ext cx="293080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488" y="357166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ЗАТОЧКА  РЕЗЦА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4286256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Заточка на электроточиле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6429396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Правка на оселке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3116"/>
            <a:ext cx="10191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642918"/>
            <a:ext cx="4674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ТЕХНИКА БЕЗОПАСНОСТИ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 ЗАТОЧКЕ РЕЗЦА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3905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l="591" t="444" r="50787" b="23516"/>
          <a:stretch>
            <a:fillRect/>
          </a:stretch>
        </p:blipFill>
        <p:spPr bwMode="auto">
          <a:xfrm>
            <a:off x="535979" y="214290"/>
            <a:ext cx="2964036" cy="617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450" b="900"/>
          <a:stretch>
            <a:fillRect/>
          </a:stretch>
        </p:blipFill>
        <p:spPr bwMode="auto">
          <a:xfrm>
            <a:off x="3947404" y="241922"/>
            <a:ext cx="4622378" cy="60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91"/>
          <a:stretch>
            <a:fillRect/>
          </a:stretch>
        </p:blipFill>
        <p:spPr bwMode="auto">
          <a:xfrm>
            <a:off x="214282" y="642918"/>
            <a:ext cx="42003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622" t="472" r="622" b="472"/>
          <a:stretch>
            <a:fillRect/>
          </a:stretch>
        </p:blipFill>
        <p:spPr bwMode="auto">
          <a:xfrm>
            <a:off x="4786314" y="634502"/>
            <a:ext cx="4208519" cy="55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857620" cy="524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500042"/>
            <a:ext cx="3857652" cy="521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1571604" y="357166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8" r="48723" b="43449"/>
          <a:stretch>
            <a:fillRect/>
          </a:stretch>
        </p:blipFill>
        <p:spPr bwMode="auto">
          <a:xfrm>
            <a:off x="928662" y="1285860"/>
            <a:ext cx="2900118" cy="44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2214578" cy="8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592933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Сколышки</a:t>
            </a:r>
            <a:endParaRPr lang="ru-RU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8"/>
            <a:ext cx="21938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6000768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Пирамидки</a:t>
            </a:r>
            <a:endParaRPr lang="ru-RU" sz="12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rcRect l="1135" t="3090" r="1702" b="2060"/>
          <a:stretch>
            <a:fillRect/>
          </a:stretch>
        </p:blipFill>
        <p:spPr bwMode="auto">
          <a:xfrm>
            <a:off x="4857752" y="2357430"/>
            <a:ext cx="3151238" cy="16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 l="2348" t="59853" r="49310" b="30148"/>
          <a:stretch>
            <a:fillRect/>
          </a:stretch>
        </p:blipFill>
        <p:spPr bwMode="auto">
          <a:xfrm>
            <a:off x="4929190" y="1428736"/>
            <a:ext cx="2892944" cy="7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14818"/>
            <a:ext cx="3214710" cy="17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51378" t="62398" b="2229"/>
          <a:stretch>
            <a:fillRect/>
          </a:stretch>
        </p:blipFill>
        <p:spPr bwMode="auto">
          <a:xfrm>
            <a:off x="4857752" y="3500438"/>
            <a:ext cx="2961858" cy="28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6429396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Витейка</a:t>
            </a:r>
            <a:endParaRPr lang="ru-RU" sz="12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583" t="883" r="51302" b="63557"/>
          <a:stretch>
            <a:fillRect/>
          </a:stretch>
        </p:blipFill>
        <p:spPr bwMode="auto">
          <a:xfrm>
            <a:off x="4929190" y="285728"/>
            <a:ext cx="2957817" cy="28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3214686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Змейка</a:t>
            </a:r>
            <a:endParaRPr lang="ru-RU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51378" t="29862" b="41896"/>
          <a:stretch>
            <a:fillRect/>
          </a:stretch>
        </p:blipFill>
        <p:spPr bwMode="auto">
          <a:xfrm>
            <a:off x="1071538" y="3786190"/>
            <a:ext cx="2961908" cy="227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6215082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Бусины(ромбы)</a:t>
            </a:r>
            <a:endParaRPr lang="ru-RU" sz="12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 l="2348" t="59853" r="49310" b="3547"/>
          <a:stretch>
            <a:fillRect/>
          </a:stretch>
        </p:blipFill>
        <p:spPr bwMode="auto">
          <a:xfrm>
            <a:off x="1071538" y="285728"/>
            <a:ext cx="2892944" cy="28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3108" y="3286124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Цепочка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1378" t="446" b="73540"/>
          <a:stretch>
            <a:fillRect/>
          </a:stretch>
        </p:blipFill>
        <p:spPr bwMode="auto">
          <a:xfrm>
            <a:off x="5000628" y="3786190"/>
            <a:ext cx="2961958" cy="20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72198" y="621508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Глазки</a:t>
            </a:r>
            <a:endParaRPr lang="ru-RU" sz="12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 l="50136" t="17655" r="1749" b="51199"/>
          <a:stretch>
            <a:fillRect/>
          </a:stretch>
        </p:blipFill>
        <p:spPr bwMode="auto">
          <a:xfrm>
            <a:off x="1000100" y="357166"/>
            <a:ext cx="2957743" cy="25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794" y="307181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Звёздочка</a:t>
            </a:r>
            <a:endParaRPr lang="ru-RU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583" t="40165" r="51302" b="26482"/>
          <a:stretch>
            <a:fillRect/>
          </a:stretch>
        </p:blipFill>
        <p:spPr bwMode="auto">
          <a:xfrm>
            <a:off x="1000100" y="3500438"/>
            <a:ext cx="2957670" cy="270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1538" y="6286520"/>
            <a:ext cx="2659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Соты: выпуклые (а) и вогнутые (б)</a:t>
            </a:r>
            <a:endParaRPr lang="ru-RU" sz="1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l="583" t="77681" r="51302" b="441"/>
          <a:stretch>
            <a:fillRect/>
          </a:stretch>
        </p:blipFill>
        <p:spPr bwMode="auto">
          <a:xfrm>
            <a:off x="5072066" y="285728"/>
            <a:ext cx="2823342" cy="169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 l="49553" t="441" r="1166" b="85626"/>
          <a:stretch>
            <a:fillRect/>
          </a:stretch>
        </p:blipFill>
        <p:spPr bwMode="auto">
          <a:xfrm>
            <a:off x="5072066" y="2000240"/>
            <a:ext cx="284209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143636" y="3214686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Лесенка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l="50136" t="52964" r="1749" b="3531"/>
          <a:stretch>
            <a:fillRect/>
          </a:stretch>
        </p:blipFill>
        <p:spPr bwMode="auto">
          <a:xfrm>
            <a:off x="285720" y="214290"/>
            <a:ext cx="305058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071942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Розетка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52246" b="56306"/>
          <a:stretch>
            <a:fillRect/>
          </a:stretch>
        </p:blipFill>
        <p:spPr bwMode="auto">
          <a:xfrm>
            <a:off x="5786446" y="142852"/>
            <a:ext cx="3034744" cy="367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29586" y="400050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Сияние</a:t>
            </a:r>
            <a:endParaRPr lang="ru-RU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lum bright="-1000" contrast="-1000"/>
          </a:blip>
          <a:srcRect l="50787" t="28396" r="591" b="3550"/>
          <a:stretch>
            <a:fillRect/>
          </a:stretch>
        </p:blipFill>
        <p:spPr bwMode="auto">
          <a:xfrm rot="5400000">
            <a:off x="3070455" y="2715967"/>
            <a:ext cx="2810630" cy="52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54" y="3500438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Паутинка (морщинки, насечка)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1571604" y="357166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286280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ЗАХВАТ  РЕЗЦА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439" r="1181" b="73379"/>
          <a:stretch>
            <a:fillRect/>
          </a:stretch>
        </p:blipFill>
        <p:spPr bwMode="auto">
          <a:xfrm>
            <a:off x="4786314" y="1285860"/>
            <a:ext cx="3011986" cy="214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3500438"/>
            <a:ext cx="235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 резьбе на себя (способ 1)</a:t>
            </a:r>
            <a:endParaRPr lang="ru-RU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t="30758" r="1181" b="43061"/>
          <a:stretch>
            <a:fillRect/>
          </a:stretch>
        </p:blipFill>
        <p:spPr bwMode="auto">
          <a:xfrm>
            <a:off x="4786314" y="4000504"/>
            <a:ext cx="3012000" cy="21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3504" y="6357958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  резьбе на себя (способ 2)</a:t>
            </a:r>
            <a:endParaRPr lang="ru-RU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t="70304" r="1181" b="3076"/>
          <a:stretch>
            <a:fillRect/>
          </a:stretch>
        </p:blipFill>
        <p:spPr bwMode="auto">
          <a:xfrm>
            <a:off x="1071538" y="4000504"/>
            <a:ext cx="3011997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42" y="6286520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 резьбе от себя</a:t>
            </a:r>
            <a:endParaRPr lang="ru-RU" sz="1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t="2436"/>
          <a:stretch>
            <a:fillRect/>
          </a:stretch>
        </p:blipFill>
        <p:spPr bwMode="auto">
          <a:xfrm>
            <a:off x="1142976" y="285728"/>
            <a:ext cx="2286016" cy="356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2" t="3277" r="8968"/>
          <a:stretch>
            <a:fillRect/>
          </a:stretch>
        </p:blipFill>
        <p:spPr bwMode="auto">
          <a:xfrm>
            <a:off x="357158" y="214290"/>
            <a:ext cx="2714644" cy="3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62" t="7109" r="2562" b="4739"/>
          <a:stretch>
            <a:fillRect/>
          </a:stretch>
        </p:blipFill>
        <p:spPr bwMode="auto">
          <a:xfrm>
            <a:off x="293006" y="3786190"/>
            <a:ext cx="2843285" cy="28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2" y="428604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ИЗГОТОВЛЕНИЕ  РЕЗЦА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6496"/>
          <a:stretch>
            <a:fillRect/>
          </a:stretch>
        </p:blipFill>
        <p:spPr bwMode="auto">
          <a:xfrm>
            <a:off x="3357554" y="1785926"/>
            <a:ext cx="5572164" cy="476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t="4499" b="1500"/>
          <a:stretch>
            <a:fillRect/>
          </a:stretch>
        </p:blipFill>
        <p:spPr bwMode="auto">
          <a:xfrm>
            <a:off x="1214414" y="3643314"/>
            <a:ext cx="7048500" cy="22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5438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70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АЗБУКА ГЕОМЕТРИЧЕСКОЙ РЕЗЬБЫ</vt:lpstr>
      <vt:lpstr>Слайд 2</vt:lpstr>
      <vt:lpstr>Слайд 3</vt:lpstr>
      <vt:lpstr>Слайд 4</vt:lpstr>
      <vt:lpstr>Слайд 5</vt:lpstr>
      <vt:lpstr>Слайд 6</vt:lpstr>
      <vt:lpstr>ЗАХВАТ  РЕЗЦА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ГЕОМЕТРИЧЕСКОЙ РЕЗЬБЫ</dc:title>
  <dc:creator>User</dc:creator>
  <cp:lastModifiedBy>User</cp:lastModifiedBy>
  <cp:revision>27</cp:revision>
  <dcterms:created xsi:type="dcterms:W3CDTF">2009-12-04T13:47:02Z</dcterms:created>
  <dcterms:modified xsi:type="dcterms:W3CDTF">2009-12-14T19:17:16Z</dcterms:modified>
</cp:coreProperties>
</file>